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51" r:id="rId4"/>
  </p:sldMasterIdLst>
  <p:notesMasterIdLst>
    <p:notesMasterId r:id="rId86"/>
  </p:notesMasterIdLst>
  <p:handoutMasterIdLst>
    <p:handoutMasterId r:id="rId87"/>
  </p:handoutMasterIdLst>
  <p:sldIdLst>
    <p:sldId id="1028" r:id="rId5"/>
    <p:sldId id="1319" r:id="rId6"/>
    <p:sldId id="1320" r:id="rId7"/>
    <p:sldId id="1507" r:id="rId8"/>
    <p:sldId id="1483" r:id="rId9"/>
    <p:sldId id="1494" r:id="rId10"/>
    <p:sldId id="1495" r:id="rId11"/>
    <p:sldId id="1302" r:id="rId12"/>
    <p:sldId id="1373" r:id="rId13"/>
    <p:sldId id="1391" r:id="rId14"/>
    <p:sldId id="1392" r:id="rId15"/>
    <p:sldId id="1238" r:id="rId16"/>
    <p:sldId id="1243" r:id="rId17"/>
    <p:sldId id="1248" r:id="rId18"/>
    <p:sldId id="1244" r:id="rId19"/>
    <p:sldId id="1249" r:id="rId20"/>
    <p:sldId id="1250" r:id="rId21"/>
    <p:sldId id="1246" r:id="rId22"/>
    <p:sldId id="1310" r:id="rId23"/>
    <p:sldId id="1517" r:id="rId24"/>
    <p:sldId id="1251" r:id="rId25"/>
    <p:sldId id="1465" r:id="rId26"/>
    <p:sldId id="1402" r:id="rId27"/>
    <p:sldId id="1395" r:id="rId28"/>
    <p:sldId id="1396" r:id="rId29"/>
    <p:sldId id="1282" r:id="rId30"/>
    <p:sldId id="1397" r:id="rId31"/>
    <p:sldId id="1283" r:id="rId32"/>
    <p:sldId id="1284" r:id="rId33"/>
    <p:sldId id="1286" r:id="rId34"/>
    <p:sldId id="1405" r:id="rId35"/>
    <p:sldId id="1285" r:id="rId36"/>
    <p:sldId id="1399" r:id="rId37"/>
    <p:sldId id="1406" r:id="rId38"/>
    <p:sldId id="1400" r:id="rId39"/>
    <p:sldId id="1398" r:id="rId40"/>
    <p:sldId id="1404" r:id="rId41"/>
    <p:sldId id="1506" r:id="rId42"/>
    <p:sldId id="1464" r:id="rId43"/>
    <p:sldId id="1305" r:id="rId44"/>
    <p:sldId id="1536" r:id="rId45"/>
    <p:sldId id="1529" r:id="rId46"/>
    <p:sldId id="1531" r:id="rId47"/>
    <p:sldId id="1532" r:id="rId48"/>
    <p:sldId id="1533" r:id="rId49"/>
    <p:sldId id="1534" r:id="rId50"/>
    <p:sldId id="1535" r:id="rId51"/>
    <p:sldId id="1545" r:id="rId52"/>
    <p:sldId id="1538" r:id="rId53"/>
    <p:sldId id="1537" r:id="rId54"/>
    <p:sldId id="1546" r:id="rId55"/>
    <p:sldId id="1518" r:id="rId56"/>
    <p:sldId id="1519" r:id="rId57"/>
    <p:sldId id="1520" r:id="rId58"/>
    <p:sldId id="1521" r:id="rId59"/>
    <p:sldId id="1522" r:id="rId60"/>
    <p:sldId id="1523" r:id="rId61"/>
    <p:sldId id="1524" r:id="rId62"/>
    <p:sldId id="1525" r:id="rId63"/>
    <p:sldId id="1526" r:id="rId64"/>
    <p:sldId id="1528" r:id="rId65"/>
    <p:sldId id="1540" r:id="rId66"/>
    <p:sldId id="1527" r:id="rId67"/>
    <p:sldId id="1539" r:id="rId68"/>
    <p:sldId id="1542" r:id="rId69"/>
    <p:sldId id="1543" r:id="rId70"/>
    <p:sldId id="1544" r:id="rId71"/>
    <p:sldId id="1561" r:id="rId72"/>
    <p:sldId id="1550" r:id="rId73"/>
    <p:sldId id="1548" r:id="rId74"/>
    <p:sldId id="1551" r:id="rId75"/>
    <p:sldId id="1552" r:id="rId76"/>
    <p:sldId id="1549" r:id="rId77"/>
    <p:sldId id="1563" r:id="rId78"/>
    <p:sldId id="1562" r:id="rId79"/>
    <p:sldId id="1557" r:id="rId80"/>
    <p:sldId id="1558" r:id="rId81"/>
    <p:sldId id="1559" r:id="rId82"/>
    <p:sldId id="1560" r:id="rId83"/>
    <p:sldId id="1448" r:id="rId84"/>
    <p:sldId id="1556" r:id="rId85"/>
  </p:sldIdLst>
  <p:sldSz cx="12192000" cy="6858000"/>
  <p:notesSz cx="6781800" cy="98806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becera" id="{0D75AA8E-009A-4DC5-9498-61F817403DF3}">
          <p14:sldIdLst>
            <p14:sldId id="1028"/>
          </p14:sldIdLst>
        </p14:section>
        <p14:section name="Arquitectura RISC-V" id="{3A5FBE99-4CAF-4E27-956B-A066996934C0}">
          <p14:sldIdLst>
            <p14:sldId id="1319"/>
            <p14:sldId id="1320"/>
            <p14:sldId id="1507"/>
            <p14:sldId id="1483"/>
            <p14:sldId id="1494"/>
            <p14:sldId id="1495"/>
            <p14:sldId id="1302"/>
            <p14:sldId id="1373"/>
            <p14:sldId id="1391"/>
            <p14:sldId id="1392"/>
          </p14:sldIdLst>
        </p14:section>
        <p14:section name="Formatos de instrucción" id="{90B9CB2D-8B5C-405B-998C-B97BADE00E81}">
          <p14:sldIdLst>
            <p14:sldId id="1238"/>
            <p14:sldId id="1243"/>
            <p14:sldId id="1248"/>
            <p14:sldId id="1244"/>
            <p14:sldId id="1249"/>
            <p14:sldId id="1250"/>
            <p14:sldId id="1246"/>
            <p14:sldId id="1310"/>
            <p14:sldId id="1517"/>
          </p14:sldIdLst>
        </p14:section>
        <p14:section name="Modelos de ejecución" id="{5D967888-63AE-4792-9264-B6C7FA14701F}">
          <p14:sldIdLst>
            <p14:sldId id="1251"/>
            <p14:sldId id="1465"/>
          </p14:sldIdLst>
        </p14:section>
        <p14:section name="Modos de direccionamiento" id="{71B25785-13F6-4A48-B005-1ED25346BA28}">
          <p14:sldIdLst>
            <p14:sldId id="1402"/>
            <p14:sldId id="1395"/>
            <p14:sldId id="1396"/>
            <p14:sldId id="1282"/>
            <p14:sldId id="1397"/>
            <p14:sldId id="1283"/>
            <p14:sldId id="1284"/>
            <p14:sldId id="1286"/>
            <p14:sldId id="1405"/>
            <p14:sldId id="1285"/>
            <p14:sldId id="1399"/>
            <p14:sldId id="1406"/>
            <p14:sldId id="1400"/>
            <p14:sldId id="1398"/>
            <p14:sldId id="1404"/>
            <p14:sldId id="1506"/>
            <p14:sldId id="1464"/>
          </p14:sldIdLst>
        </p14:section>
        <p14:section name="Operaciones aritméticas" id="{1C6CCED9-3C7B-4577-B338-72AEC1EDB773}">
          <p14:sldIdLst>
            <p14:sldId id="1305"/>
            <p14:sldId id="1536"/>
            <p14:sldId id="1529"/>
            <p14:sldId id="1531"/>
            <p14:sldId id="1532"/>
            <p14:sldId id="1533"/>
            <p14:sldId id="1534"/>
            <p14:sldId id="1535"/>
            <p14:sldId id="1545"/>
          </p14:sldIdLst>
        </p14:section>
        <p14:section name="Operaciones lógicas" id="{7DEF452F-688C-48DB-A7F2-1C68BBF77001}">
          <p14:sldIdLst>
            <p14:sldId id="1538"/>
            <p14:sldId id="1537"/>
            <p14:sldId id="1546"/>
          </p14:sldIdLst>
        </p14:section>
        <p14:section name="Lectura de memoria" id="{E38B145C-6B73-41D6-8C7B-1F251FD506C4}">
          <p14:sldIdLst>
            <p14:sldId id="1518"/>
            <p14:sldId id="1519"/>
            <p14:sldId id="1520"/>
            <p14:sldId id="1521"/>
            <p14:sldId id="1522"/>
          </p14:sldIdLst>
        </p14:section>
        <p14:section name="Escritura en memoria" id="{53DF6378-F4D6-4F41-AC94-F79B19CA96C6}">
          <p14:sldIdLst>
            <p14:sldId id="1523"/>
            <p14:sldId id="1524"/>
            <p14:sldId id="1525"/>
          </p14:sldIdLst>
        </p14:section>
        <p14:section name="Transferencia de datos" id="{F3F52806-B8BF-4E15-9F8C-1338241EA029}">
          <p14:sldIdLst>
            <p14:sldId id="1526"/>
            <p14:sldId id="1528"/>
            <p14:sldId id="1540"/>
            <p14:sldId id="1527"/>
            <p14:sldId id="1539"/>
            <p14:sldId id="1542"/>
            <p14:sldId id="1543"/>
            <p14:sldId id="1544"/>
            <p14:sldId id="1561"/>
          </p14:sldIdLst>
        </p14:section>
        <p14:section name="Operaciones de desplazamiento" id="{376DF304-D1A2-4C8E-83A1-F7AC934302AB}">
          <p14:sldIdLst>
            <p14:sldId id="1550"/>
            <p14:sldId id="1548"/>
            <p14:sldId id="1551"/>
            <p14:sldId id="1552"/>
            <p14:sldId id="1549"/>
          </p14:sldIdLst>
        </p14:section>
        <p14:section name="Operaciones de comparación" id="{FC36ACB3-92B5-46C6-B8E9-26F41D94A928}">
          <p14:sldIdLst>
            <p14:sldId id="1563"/>
            <p14:sldId id="1562"/>
          </p14:sldIdLst>
        </p14:section>
        <p14:section name="Saltos condicionales" id="{35B528EE-DA1E-4E6E-BE05-A897D9AA25BA}">
          <p14:sldIdLst>
            <p14:sldId id="1557"/>
            <p14:sldId id="1558"/>
          </p14:sldIdLst>
        </p14:section>
        <p14:section name="Saltos incondicionales" id="{AF860AE7-63B3-4F80-B2DA-30ADEF880727}">
          <p14:sldIdLst>
            <p14:sldId id="1559"/>
            <p14:sldId id="1560"/>
          </p14:sldIdLst>
        </p14:section>
        <p14:section name="Instrucciones misceláneas" id="{4D570728-31C3-4FFA-802F-8778406DC252}">
          <p14:sldIdLst>
            <p14:sldId id="1448"/>
            <p14:sldId id="15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2">
          <p15:clr>
            <a:srgbClr val="A4A3A4"/>
          </p15:clr>
        </p15:guide>
        <p15:guide id="2" pos="21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casado" initials="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99FF"/>
    <a:srgbClr val="FF9900"/>
    <a:srgbClr val="FFCC00"/>
    <a:srgbClr val="FF6699"/>
    <a:srgbClr val="FFCCCC"/>
    <a:srgbClr val="FFCC66"/>
    <a:srgbClr val="FFE7B7"/>
    <a:srgbClr val="FFCCFF"/>
    <a:srgbClr val="CCEC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ED8E7B-9BD8-477D-B72E-E28C2C49FF23}" v="2" dt="2024-03-27T13:40:45.5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85" autoAdjust="0"/>
    <p:restoredTop sz="94719" autoAdjust="0"/>
  </p:normalViewPr>
  <p:slideViewPr>
    <p:cSldViewPr snapToGrid="0" snapToObjects="1">
      <p:cViewPr>
        <p:scale>
          <a:sx n="100" d="100"/>
          <a:sy n="100" d="100"/>
        </p:scale>
        <p:origin x="41" y="4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18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090"/>
    </p:cViewPr>
  </p:sorterViewPr>
  <p:notesViewPr>
    <p:cSldViewPr snapToGrid="0" snapToObjects="1">
      <p:cViewPr varScale="1">
        <p:scale>
          <a:sx n="85" d="100"/>
          <a:sy n="85" d="100"/>
        </p:scale>
        <p:origin x="5414" y="58"/>
      </p:cViewPr>
      <p:guideLst>
        <p:guide orient="horz" pos="3112"/>
        <p:guide pos="21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9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Casado González" userId="1c71fca1-7e6b-4c6f-8614-522343b393e6" providerId="ADAL" clId="{F2ED8E7B-9BD8-477D-B72E-E28C2C49FF23}"/>
    <pc:docChg chg="undo redo custSel addSld delSld modSld sldOrd modMainMaster addSection delSection modSection">
      <pc:chgData name="Rafael Casado González" userId="1c71fca1-7e6b-4c6f-8614-522343b393e6" providerId="ADAL" clId="{F2ED8E7B-9BD8-477D-B72E-E28C2C49FF23}" dt="2024-03-27T13:40:45.579" v="9684"/>
      <pc:docMkLst>
        <pc:docMk/>
      </pc:docMkLst>
      <pc:sldChg chg="addSp delSp modSp add del mod">
        <pc:chgData name="Rafael Casado González" userId="1c71fca1-7e6b-4c6f-8614-522343b393e6" providerId="ADAL" clId="{F2ED8E7B-9BD8-477D-B72E-E28C2C49FF23}" dt="2023-12-31T13:17:43.339" v="405" actId="47"/>
        <pc:sldMkLst>
          <pc:docMk/>
          <pc:sldMk cId="873689694" sldId="258"/>
        </pc:sldMkLst>
        <pc:spChg chg="mod">
          <ac:chgData name="Rafael Casado González" userId="1c71fca1-7e6b-4c6f-8614-522343b393e6" providerId="ADAL" clId="{F2ED8E7B-9BD8-477D-B72E-E28C2C49FF23}" dt="2023-12-31T13:17:08.126" v="395"/>
          <ac:spMkLst>
            <pc:docMk/>
            <pc:sldMk cId="873689694" sldId="258"/>
            <ac:spMk id="2" creationId="{0C020BDC-FE14-CE47-24C5-0CB7097AE1E6}"/>
          </ac:spMkLst>
        </pc:spChg>
        <pc:spChg chg="mod">
          <ac:chgData name="Rafael Casado González" userId="1c71fca1-7e6b-4c6f-8614-522343b393e6" providerId="ADAL" clId="{F2ED8E7B-9BD8-477D-B72E-E28C2C49FF23}" dt="2023-12-31T13:17:08.189" v="397"/>
          <ac:spMkLst>
            <pc:docMk/>
            <pc:sldMk cId="873689694" sldId="258"/>
            <ac:spMk id="3" creationId="{0540A31D-18EA-309B-0F93-644640A60231}"/>
          </ac:spMkLst>
        </pc:spChg>
        <pc:picChg chg="add del">
          <ac:chgData name="Rafael Casado González" userId="1c71fca1-7e6b-4c6f-8614-522343b393e6" providerId="ADAL" clId="{F2ED8E7B-9BD8-477D-B72E-E28C2C49FF23}" dt="2023-12-31T13:17:39.883" v="404" actId="478"/>
          <ac:picMkLst>
            <pc:docMk/>
            <pc:sldMk cId="873689694" sldId="258"/>
            <ac:picMk id="4" creationId="{6624ABF0-B1DD-9B30-08A8-B04288D30F78}"/>
          </ac:picMkLst>
        </pc:picChg>
      </pc:sldChg>
      <pc:sldChg chg="addSp delSp modSp add del mod">
        <pc:chgData name="Rafael Casado González" userId="1c71fca1-7e6b-4c6f-8614-522343b393e6" providerId="ADAL" clId="{F2ED8E7B-9BD8-477D-B72E-E28C2C49FF23}" dt="2023-12-31T13:17:35.136" v="403" actId="47"/>
        <pc:sldMkLst>
          <pc:docMk/>
          <pc:sldMk cId="45743635" sldId="259"/>
        </pc:sldMkLst>
        <pc:spChg chg="mod">
          <ac:chgData name="Rafael Casado González" userId="1c71fca1-7e6b-4c6f-8614-522343b393e6" providerId="ADAL" clId="{F2ED8E7B-9BD8-477D-B72E-E28C2C49FF23}" dt="2023-12-31T13:17:06.350" v="390"/>
          <ac:spMkLst>
            <pc:docMk/>
            <pc:sldMk cId="45743635" sldId="259"/>
            <ac:spMk id="2" creationId="{FCA265F7-13DF-B55D-C549-7767FE30FBA4}"/>
          </ac:spMkLst>
        </pc:spChg>
        <pc:spChg chg="del">
          <ac:chgData name="Rafael Casado González" userId="1c71fca1-7e6b-4c6f-8614-522343b393e6" providerId="ADAL" clId="{F2ED8E7B-9BD8-477D-B72E-E28C2C49FF23}" dt="2023-12-31T13:17:06.130" v="389"/>
          <ac:spMkLst>
            <pc:docMk/>
            <pc:sldMk cId="45743635" sldId="259"/>
            <ac:spMk id="3" creationId="{855AAC72-B916-F864-3B17-9DB4D2A328FA}"/>
          </ac:spMkLst>
        </pc:spChg>
        <pc:spChg chg="mod">
          <ac:chgData name="Rafael Casado González" userId="1c71fca1-7e6b-4c6f-8614-522343b393e6" providerId="ADAL" clId="{F2ED8E7B-9BD8-477D-B72E-E28C2C49FF23}" dt="2023-12-31T13:17:06.396" v="393" actId="27636"/>
          <ac:spMkLst>
            <pc:docMk/>
            <pc:sldMk cId="45743635" sldId="259"/>
            <ac:spMk id="4" creationId="{C19A9116-FFFD-C002-75E9-E8BF85E68601}"/>
          </ac:spMkLst>
        </pc:spChg>
        <pc:picChg chg="add mod">
          <ac:chgData name="Rafael Casado González" userId="1c71fca1-7e6b-4c6f-8614-522343b393e6" providerId="ADAL" clId="{F2ED8E7B-9BD8-477D-B72E-E28C2C49FF23}" dt="2023-12-31T13:17:06.130" v="389"/>
          <ac:picMkLst>
            <pc:docMk/>
            <pc:sldMk cId="45743635" sldId="259"/>
            <ac:picMk id="5" creationId="{7DA7D1F1-F03E-1622-009C-FD86E029E4A2}"/>
          </ac:picMkLst>
        </pc:picChg>
      </pc:sldChg>
      <pc:sldChg chg="addSp delSp modSp add del mod modClrScheme chgLayout">
        <pc:chgData name="Rafael Casado González" userId="1c71fca1-7e6b-4c6f-8614-522343b393e6" providerId="ADAL" clId="{F2ED8E7B-9BD8-477D-B72E-E28C2C49FF23}" dt="2024-01-02T12:12:52.199" v="1798" actId="47"/>
        <pc:sldMkLst>
          <pc:docMk/>
          <pc:sldMk cId="0" sldId="283"/>
        </pc:sldMkLst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0" sldId="283"/>
            <ac:spMk id="16" creationId="{B36BA3DF-6893-3918-A0B1-2880F4BD4DD2}"/>
          </ac:spMkLst>
        </pc:spChg>
        <pc:spChg chg="del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0" sldId="283"/>
            <ac:spMk id="43010" creationId="{D0B2EBD0-05E8-9AF3-C4F3-E8679D886A3E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0" sldId="283"/>
            <ac:spMk id="43011" creationId="{33564379-A12D-EA0A-211A-F99370336E1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0" sldId="283"/>
            <ac:spMk id="43012" creationId="{F9F56CD5-6021-B46F-B550-8435FFB1136A}"/>
          </ac:spMkLst>
        </pc:spChg>
      </pc:sldChg>
      <pc:sldChg chg="delSp modSp mod">
        <pc:chgData name="Rafael Casado González" userId="1c71fca1-7e6b-4c6f-8614-522343b393e6" providerId="ADAL" clId="{F2ED8E7B-9BD8-477D-B72E-E28C2C49FF23}" dt="2023-12-31T12:36:41.407" v="119" actId="478"/>
        <pc:sldMkLst>
          <pc:docMk/>
          <pc:sldMk cId="2730149711" sldId="1028"/>
        </pc:sldMkLst>
        <pc:spChg chg="mod">
          <ac:chgData name="Rafael Casado González" userId="1c71fca1-7e6b-4c6f-8614-522343b393e6" providerId="ADAL" clId="{F2ED8E7B-9BD8-477D-B72E-E28C2C49FF23}" dt="2023-12-31T12:36:37.725" v="118" actId="1076"/>
          <ac:spMkLst>
            <pc:docMk/>
            <pc:sldMk cId="2730149711" sldId="1028"/>
            <ac:spMk id="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36:19.229" v="97" actId="20577"/>
          <ac:spMkLst>
            <pc:docMk/>
            <pc:sldMk cId="2730149711" sldId="1028"/>
            <ac:spMk id="3" creationId="{00000000-0000-0000-0000-000000000000}"/>
          </ac:spMkLst>
        </pc:spChg>
        <pc:picChg chg="del">
          <ac:chgData name="Rafael Casado González" userId="1c71fca1-7e6b-4c6f-8614-522343b393e6" providerId="ADAL" clId="{F2ED8E7B-9BD8-477D-B72E-E28C2C49FF23}" dt="2023-12-31T12:36:41.407" v="119" actId="478"/>
          <ac:picMkLst>
            <pc:docMk/>
            <pc:sldMk cId="2730149711" sldId="1028"/>
            <ac:picMk id="4" creationId="{00000000-0000-0000-0000-000000000000}"/>
          </ac:picMkLst>
        </pc:picChg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3873387207" sldId="1216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2697501077" sldId="1217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3263509158" sldId="1219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4177760186" sldId="1220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1167341898" sldId="1224"/>
        </pc:sldMkLst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2517519217" sldId="1226"/>
        </pc:sldMkLst>
      </pc:sldChg>
      <pc:sldChg chg="modSp add del mod chgLayout">
        <pc:chgData name="Rafael Casado González" userId="1c71fca1-7e6b-4c6f-8614-522343b393e6" providerId="ADAL" clId="{F2ED8E7B-9BD8-477D-B72E-E28C2C49FF23}" dt="2024-01-02T11:18:39.638" v="1143" actId="1076"/>
        <pc:sldMkLst>
          <pc:docMk/>
          <pc:sldMk cId="4234070089" sldId="1238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4234070089" sldId="1238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4234070089" sldId="1238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4234070089" sldId="1238"/>
            <ac:spMk id="7172" creationId="{00000000-0000-0000-0000-000000000000}"/>
          </ac:spMkLst>
        </pc:spChg>
        <pc:picChg chg="mod">
          <ac:chgData name="Rafael Casado González" userId="1c71fca1-7e6b-4c6f-8614-522343b393e6" providerId="ADAL" clId="{F2ED8E7B-9BD8-477D-B72E-E28C2C49FF23}" dt="2024-01-02T11:18:39.638" v="1143" actId="1076"/>
          <ac:picMkLst>
            <pc:docMk/>
            <pc:sldMk cId="4234070089" sldId="1238"/>
            <ac:picMk id="6146" creationId="{00000000-0000-0000-0000-000000000000}"/>
          </ac:picMkLst>
        </pc:picChg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2404857951" sldId="1239"/>
        </pc:sldMkLst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4081967800" sldId="1241"/>
        </pc:sldMkLst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1106961055" sldId="1242"/>
        </pc:sldMkLst>
      </pc:sldChg>
      <pc:sldChg chg="modSp add mod chgLayout">
        <pc:chgData name="Rafael Casado González" userId="1c71fca1-7e6b-4c6f-8614-522343b393e6" providerId="ADAL" clId="{F2ED8E7B-9BD8-477D-B72E-E28C2C49FF23}" dt="2024-01-02T11:18:58.247" v="1144" actId="14100"/>
        <pc:sldMkLst>
          <pc:docMk/>
          <pc:sldMk cId="2845646250" sldId="1243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2845646250" sldId="1243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2845646250" sldId="1243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58.247" v="1144" actId="14100"/>
          <ac:spMkLst>
            <pc:docMk/>
            <pc:sldMk cId="2845646250" sldId="1243"/>
            <ac:spMk id="7172" creationId="{00000000-0000-0000-0000-000000000000}"/>
          </ac:spMkLst>
        </pc:spChg>
      </pc:sldChg>
      <pc:sldChg chg="modSp add mod chgLayout">
        <pc:chgData name="Rafael Casado González" userId="1c71fca1-7e6b-4c6f-8614-522343b393e6" providerId="ADAL" clId="{F2ED8E7B-9BD8-477D-B72E-E28C2C49FF23}" dt="2024-01-02T11:19:42.903" v="1146" actId="14100"/>
        <pc:sldMkLst>
          <pc:docMk/>
          <pc:sldMk cId="1482682043" sldId="1244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482682043" sldId="1244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482682043" sldId="1244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9:42.903" v="1146" actId="14100"/>
          <ac:spMkLst>
            <pc:docMk/>
            <pc:sldMk cId="1482682043" sldId="1244"/>
            <ac:spMk id="7172" creationId="{00000000-0000-0000-0000-000000000000}"/>
          </ac:spMkLst>
        </pc:spChg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3773261401" sldId="1244"/>
        </pc:sldMkLst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4197475231" sldId="1245"/>
        </pc:sldMkLst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2037095994" sldId="1246"/>
        </pc:sldMkLst>
      </pc:sldChg>
      <pc:sldChg chg="modSp add mod chgLayout">
        <pc:chgData name="Rafael Casado González" userId="1c71fca1-7e6b-4c6f-8614-522343b393e6" providerId="ADAL" clId="{F2ED8E7B-9BD8-477D-B72E-E28C2C49FF23}" dt="2024-01-02T11:21:10.488" v="1157" actId="1076"/>
        <pc:sldMkLst>
          <pc:docMk/>
          <pc:sldMk cId="3896146660" sldId="1246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896146660" sldId="1246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896146660" sldId="1246"/>
            <ac:spMk id="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1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1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1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5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5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5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5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5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53.891" v="1152" actId="1076"/>
          <ac:spMkLst>
            <pc:docMk/>
            <pc:sldMk cId="3896146660" sldId="1246"/>
            <ac:spMk id="5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53.891" v="1152" actId="1076"/>
          <ac:spMkLst>
            <pc:docMk/>
            <pc:sldMk cId="3896146660" sldId="1246"/>
            <ac:spMk id="5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53.891" v="1152" actId="1076"/>
          <ac:spMkLst>
            <pc:docMk/>
            <pc:sldMk cId="3896146660" sldId="1246"/>
            <ac:spMk id="5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53.891" v="1152" actId="1076"/>
          <ac:spMkLst>
            <pc:docMk/>
            <pc:sldMk cId="3896146660" sldId="1246"/>
            <ac:spMk id="5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53.891" v="1152" actId="1076"/>
          <ac:spMkLst>
            <pc:docMk/>
            <pc:sldMk cId="3896146660" sldId="1246"/>
            <ac:spMk id="6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53.891" v="1152" actId="1076"/>
          <ac:spMkLst>
            <pc:docMk/>
            <pc:sldMk cId="3896146660" sldId="1246"/>
            <ac:spMk id="6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6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6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6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0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0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0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3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3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3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3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3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3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8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8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8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8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8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8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896146660" sldId="1246"/>
            <ac:spMk id="7172" creationId="{00000000-0000-0000-0000-000000000000}"/>
          </ac:spMkLst>
        </pc:spChg>
        <pc:grpChg chg="mod">
          <ac:chgData name="Rafael Casado González" userId="1c71fca1-7e6b-4c6f-8614-522343b393e6" providerId="ADAL" clId="{F2ED8E7B-9BD8-477D-B72E-E28C2C49FF23}" dt="2024-01-02T11:20:43.408" v="1151" actId="1076"/>
          <ac:grpSpMkLst>
            <pc:docMk/>
            <pc:sldMk cId="3896146660" sldId="1246"/>
            <ac:grpSpMk id="9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43.408" v="1151" actId="1076"/>
          <ac:grpSpMkLst>
            <pc:docMk/>
            <pc:sldMk cId="3896146660" sldId="1246"/>
            <ac:grpSpMk id="10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43.408" v="1151" actId="1076"/>
          <ac:grpSpMkLst>
            <pc:docMk/>
            <pc:sldMk cId="3896146660" sldId="1246"/>
            <ac:grpSpMk id="11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43.408" v="1151" actId="1076"/>
          <ac:grpSpMkLst>
            <pc:docMk/>
            <pc:sldMk cId="3896146660" sldId="1246"/>
            <ac:grpSpMk id="12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43.408" v="1151" actId="1076"/>
          <ac:grpSpMkLst>
            <pc:docMk/>
            <pc:sldMk cId="3896146660" sldId="1246"/>
            <ac:grpSpMk id="13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43.408" v="1151" actId="1076"/>
          <ac:grpSpMkLst>
            <pc:docMk/>
            <pc:sldMk cId="3896146660" sldId="1246"/>
            <ac:grpSpMk id="14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53.891" v="1152" actId="1076"/>
          <ac:grpSpMkLst>
            <pc:docMk/>
            <pc:sldMk cId="3896146660" sldId="1246"/>
            <ac:grpSpMk id="55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62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63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64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65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66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83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84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01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02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03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04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05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06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07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32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33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34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59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60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61" creationId="{00000000-0000-0000-0000-000000000000}"/>
          </ac:grpSpMkLst>
        </pc:grpChg>
        <pc:picChg chg="mod">
          <ac:chgData name="Rafael Casado González" userId="1c71fca1-7e6b-4c6f-8614-522343b393e6" providerId="ADAL" clId="{F2ED8E7B-9BD8-477D-B72E-E28C2C49FF23}" dt="2024-01-02T11:21:10.488" v="1157" actId="1076"/>
          <ac:picMkLst>
            <pc:docMk/>
            <pc:sldMk cId="3896146660" sldId="1246"/>
            <ac:picMk id="7" creationId="{00000000-0000-0000-0000-000000000000}"/>
          </ac:picMkLst>
        </pc:picChg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1872588671" sldId="1247"/>
        </pc:sldMkLst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3530982051" sldId="1248"/>
        </pc:sldMkLst>
      </pc:sldChg>
      <pc:sldChg chg="modSp add mod chgLayout">
        <pc:chgData name="Rafael Casado González" userId="1c71fca1-7e6b-4c6f-8614-522343b393e6" providerId="ADAL" clId="{F2ED8E7B-9BD8-477D-B72E-E28C2C49FF23}" dt="2024-01-02T11:19:25.159" v="1145" actId="14100"/>
        <pc:sldMkLst>
          <pc:docMk/>
          <pc:sldMk cId="4265809779" sldId="1248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4265809779" sldId="1248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4265809779" sldId="1248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9:25.159" v="1145" actId="14100"/>
          <ac:spMkLst>
            <pc:docMk/>
            <pc:sldMk cId="4265809779" sldId="1248"/>
            <ac:spMk id="7172" creationId="{00000000-0000-0000-0000-000000000000}"/>
          </ac:spMkLst>
        </pc:spChg>
      </pc:sldChg>
      <pc:sldChg chg="addSp modSp add mod chgLayout">
        <pc:chgData name="Rafael Casado González" userId="1c71fca1-7e6b-4c6f-8614-522343b393e6" providerId="ADAL" clId="{F2ED8E7B-9BD8-477D-B72E-E28C2C49FF23}" dt="2024-01-02T11:20:00.941" v="1147" actId="14100"/>
        <pc:sldMkLst>
          <pc:docMk/>
          <pc:sldMk cId="1504350717" sldId="1249"/>
        </pc:sldMkLst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504350717" sldId="1249"/>
            <ac:spMk id="2" creationId="{77AAD75C-EF58-9C65-249F-646E66BA6F5D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504350717" sldId="1249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20:00.941" v="1147" actId="14100"/>
          <ac:spMkLst>
            <pc:docMk/>
            <pc:sldMk cId="1504350717" sldId="1249"/>
            <ac:spMk id="7172" creationId="{00000000-0000-0000-0000-000000000000}"/>
          </ac:spMkLst>
        </pc:spChg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3278985761" sldId="1249"/>
        </pc:sldMkLst>
      </pc:sldChg>
      <pc:sldChg chg="modSp add mod chgLayout">
        <pc:chgData name="Rafael Casado González" userId="1c71fca1-7e6b-4c6f-8614-522343b393e6" providerId="ADAL" clId="{F2ED8E7B-9BD8-477D-B72E-E28C2C49FF23}" dt="2024-01-02T11:20:09.523" v="1148" actId="14100"/>
        <pc:sldMkLst>
          <pc:docMk/>
          <pc:sldMk cId="3933430228" sldId="1250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933430228" sldId="1250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933430228" sldId="1250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20:09.523" v="1148" actId="14100"/>
          <ac:spMkLst>
            <pc:docMk/>
            <pc:sldMk cId="3933430228" sldId="1250"/>
            <ac:spMk id="7172" creationId="{00000000-0000-0000-0000-000000000000}"/>
          </ac:spMkLst>
        </pc:spChg>
      </pc:sldChg>
      <pc:sldChg chg="addSp delSp modSp add mod modClrScheme chgLayout">
        <pc:chgData name="Rafael Casado González" userId="1c71fca1-7e6b-4c6f-8614-522343b393e6" providerId="ADAL" clId="{F2ED8E7B-9BD8-477D-B72E-E28C2C49FF23}" dt="2023-12-31T13:08:00.261" v="250" actId="14100"/>
        <pc:sldMkLst>
          <pc:docMk/>
          <pc:sldMk cId="206581196" sldId="1251"/>
        </pc:sldMkLst>
        <pc:spChg chg="add del mod">
          <ac:chgData name="Rafael Casado González" userId="1c71fca1-7e6b-4c6f-8614-522343b393e6" providerId="ADAL" clId="{F2ED8E7B-9BD8-477D-B72E-E28C2C49FF23}" dt="2023-12-31T13:07:34.959" v="248" actId="6264"/>
          <ac:spMkLst>
            <pc:docMk/>
            <pc:sldMk cId="206581196" sldId="1251"/>
            <ac:spMk id="2" creationId="{113FC47D-1577-4178-1707-02A3B5E2EBCA}"/>
          </ac:spMkLst>
        </pc:spChg>
        <pc:spChg chg="add del mod">
          <ac:chgData name="Rafael Casado González" userId="1c71fca1-7e6b-4c6f-8614-522343b393e6" providerId="ADAL" clId="{F2ED8E7B-9BD8-477D-B72E-E28C2C49FF23}" dt="2023-12-31T13:07:34.959" v="248" actId="6264"/>
          <ac:spMkLst>
            <pc:docMk/>
            <pc:sldMk cId="206581196" sldId="1251"/>
            <ac:spMk id="3" creationId="{C544CCDD-513F-D30A-62C5-B12140EECA57}"/>
          </ac:spMkLst>
        </pc:spChg>
        <pc:spChg chg="add del mod ord">
          <ac:chgData name="Rafael Casado González" userId="1c71fca1-7e6b-4c6f-8614-522343b393e6" providerId="ADAL" clId="{F2ED8E7B-9BD8-477D-B72E-E28C2C49FF23}" dt="2023-12-31T13:07:52.171" v="249" actId="700"/>
          <ac:spMkLst>
            <pc:docMk/>
            <pc:sldMk cId="206581196" sldId="1251"/>
            <ac:spMk id="4" creationId="{324405AE-FB23-B9C9-4EAB-3D936500913A}"/>
          </ac:spMkLst>
        </pc:spChg>
        <pc:spChg chg="mod ord">
          <ac:chgData name="Rafael Casado González" userId="1c71fca1-7e6b-4c6f-8614-522343b393e6" providerId="ADAL" clId="{F2ED8E7B-9BD8-477D-B72E-E28C2C49FF23}" dt="2023-12-31T13:07:52.171" v="249" actId="700"/>
          <ac:spMkLst>
            <pc:docMk/>
            <pc:sldMk cId="206581196" sldId="1251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08:00.261" v="250" actId="14100"/>
          <ac:spMkLst>
            <pc:docMk/>
            <pc:sldMk cId="206581196" sldId="1251"/>
            <ac:spMk id="7172" creationId="{00000000-0000-0000-0000-000000000000}"/>
          </ac:spMkLst>
        </pc:spChg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777515199" sldId="1252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1765221541" sldId="1256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3227917440" sldId="1257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2009315873" sldId="1258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631626185" sldId="1259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4157081759" sldId="1260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932056639" sldId="1263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4097571841" sldId="1264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2680787243" sldId="1265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2427599612" sldId="1270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2888196038" sldId="1271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1125119843" sldId="1272"/>
        </pc:sldMkLst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656584962" sldId="1279"/>
        </pc:sldMkLst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154231263" sldId="1280"/>
        </pc:sldMkLst>
      </pc:sldChg>
      <pc:sldChg chg="addSp delSp modSp add mod chgLayout">
        <pc:chgData name="Rafael Casado González" userId="1c71fca1-7e6b-4c6f-8614-522343b393e6" providerId="ADAL" clId="{F2ED8E7B-9BD8-477D-B72E-E28C2C49FF23}" dt="2024-01-02T13:29:24.200" v="2316" actId="1035"/>
        <pc:sldMkLst>
          <pc:docMk/>
          <pc:sldMk cId="1823690234" sldId="1282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823690234" sldId="1282"/>
            <ac:spMk id="3" creationId="{5C0FDF65-4B48-17E6-5E09-E5CFE3A5B6DE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823690234" sldId="1282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4:11.513" v="169" actId="207"/>
          <ac:spMkLst>
            <pc:docMk/>
            <pc:sldMk cId="1823690234" sldId="1282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823690234" sldId="1282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823690234" sldId="1282"/>
            <ac:spMk id="7" creationId="{2AB3C527-4EFF-C94E-E315-7F14D7773721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1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1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13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823690234" sldId="1282"/>
            <ac:spMk id="14" creationId="{FACA62A9-FD31-0351-F316-5047640207D2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17" creationId="{334BD7DA-B232-E74C-072F-10A3AD9AE8A6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2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25" creationId="{346ACCDF-1570-976B-83F3-B7CF52ADDA43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2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27" creationId="{258E4D77-A2BB-4C67-3B0B-281E74EE6C6B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28" creationId="{6D044F63-49DC-0206-A02A-BB5CB2F8A552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29" creationId="{07C4766D-BE40-FEA4-7D4F-3C8476F5A42C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30" creationId="{4C027598-54BE-A6A6-46FD-D04A8732E5A1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31" creationId="{933DE1A1-5D29-DCDB-5651-237ED53CBDC8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32" creationId="{83C88785-B4A0-9FB8-787D-CD250467FA0E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34" creationId="{0BAF8C06-57F1-1C70-1347-9515221E4F56}"/>
          </ac:spMkLst>
        </pc:spChg>
        <pc:spChg chg="del">
          <ac:chgData name="Rafael Casado González" userId="1c71fca1-7e6b-4c6f-8614-522343b393e6" providerId="ADAL" clId="{F2ED8E7B-9BD8-477D-B72E-E28C2C49FF23}" dt="2023-12-31T12:52:33.533" v="163" actId="478"/>
          <ac:spMkLst>
            <pc:docMk/>
            <pc:sldMk cId="1823690234" sldId="1282"/>
            <ac:spMk id="3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36" creationId="{48D79B4E-AB7E-AB59-6EE6-968F447366DB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37" creationId="{EE84942B-89A5-0D37-9B56-0A454F4BD8D2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38" creationId="{1ADF24E5-6644-1612-3306-C9E4B126C504}"/>
          </ac:spMkLst>
        </pc:spChg>
        <pc:spChg chg="add del mod">
          <ac:chgData name="Rafael Casado González" userId="1c71fca1-7e6b-4c6f-8614-522343b393e6" providerId="ADAL" clId="{F2ED8E7B-9BD8-477D-B72E-E28C2C49FF23}" dt="2023-12-31T12:52:35.943" v="164" actId="478"/>
          <ac:spMkLst>
            <pc:docMk/>
            <pc:sldMk cId="1823690234" sldId="1282"/>
            <ac:spMk id="39" creationId="{CE21879B-1A9E-BF82-1366-2C5BCA4FD457}"/>
          </ac:spMkLst>
        </pc:spChg>
        <pc:spChg chg="add del mod">
          <ac:chgData name="Rafael Casado González" userId="1c71fca1-7e6b-4c6f-8614-522343b393e6" providerId="ADAL" clId="{F2ED8E7B-9BD8-477D-B72E-E28C2C49FF23}" dt="2023-12-31T12:52:35.943" v="164" actId="478"/>
          <ac:spMkLst>
            <pc:docMk/>
            <pc:sldMk cId="1823690234" sldId="1282"/>
            <ac:spMk id="40" creationId="{707A9718-362E-1644-29EC-BEAA67E072FD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43" creationId="{EC731022-B652-4700-CFA8-4BBDC5DF8F10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46" creationId="{348A7D73-692C-44DC-C0CE-CAE8D404AF43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47" creationId="{ED370270-B8C1-EF29-46D7-7BEA54499552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48" creationId="{DB9C88C2-E578-DAD8-B818-E5B7623C9DA7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49" creationId="{58AEE84A-C613-F3DB-94C0-AED480242C7D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50" creationId="{3A70200C-AA70-47D9-4669-76D9D134AD00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51" creationId="{1A20B733-DCAB-DBCA-A3EA-6D6801EB76CF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52" creationId="{D270CDB2-0108-A8C6-CDE6-D358D588A9F6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53" creationId="{0ECE53F6-F1FC-70C8-E0DE-8E6219E2686B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54" creationId="{C10FA4D8-152D-DB15-8F37-23AF236D098F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55" creationId="{2170BD4F-7647-30A9-FCFB-E9716469E080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56" creationId="{73FF933B-0E72-FB92-3E3D-8423CDA48304}"/>
          </ac:spMkLst>
        </pc:spChg>
        <pc:spChg chg="add mod">
          <ac:chgData name="Rafael Casado González" userId="1c71fca1-7e6b-4c6f-8614-522343b393e6" providerId="ADAL" clId="{F2ED8E7B-9BD8-477D-B72E-E28C2C49FF23}" dt="2024-01-02T13:29:24.200" v="2316" actId="1035"/>
          <ac:spMkLst>
            <pc:docMk/>
            <pc:sldMk cId="1823690234" sldId="1282"/>
            <ac:spMk id="57" creationId="{4C9C211C-07C4-8675-53B4-C6BE667A155E}"/>
          </ac:spMkLst>
        </pc:spChg>
        <pc:spChg chg="add mod">
          <ac:chgData name="Rafael Casado González" userId="1c71fca1-7e6b-4c6f-8614-522343b393e6" providerId="ADAL" clId="{F2ED8E7B-9BD8-477D-B72E-E28C2C49FF23}" dt="2024-01-02T13:29:24.200" v="2316" actId="1035"/>
          <ac:spMkLst>
            <pc:docMk/>
            <pc:sldMk cId="1823690234" sldId="1282"/>
            <ac:spMk id="58" creationId="{BF14F179-1258-8A73-171E-81ADDE806D49}"/>
          </ac:spMkLst>
        </pc:spChg>
        <pc:grpChg chg="mod">
          <ac:chgData name="Rafael Casado González" userId="1c71fca1-7e6b-4c6f-8614-522343b393e6" providerId="ADAL" clId="{F2ED8E7B-9BD8-477D-B72E-E28C2C49FF23}" dt="2023-12-31T12:50:41.571" v="148" actId="14100"/>
          <ac:grpSpMkLst>
            <pc:docMk/>
            <pc:sldMk cId="1823690234" sldId="1282"/>
            <ac:grpSpMk id="2" creationId="{00000000-0000-0000-0000-000000000000}"/>
          </ac:grpSpMkLst>
        </pc:grpChg>
        <pc:grpChg chg="add del mod">
          <ac:chgData name="Rafael Casado González" userId="1c71fca1-7e6b-4c6f-8614-522343b393e6" providerId="ADAL" clId="{F2ED8E7B-9BD8-477D-B72E-E28C2C49FF23}" dt="2023-12-31T12:52:35.943" v="164" actId="478"/>
          <ac:grpSpMkLst>
            <pc:docMk/>
            <pc:sldMk cId="1823690234" sldId="1282"/>
            <ac:grpSpMk id="16" creationId="{05A6BD1C-D656-0DDF-C1C3-7ECCA9D52A3E}"/>
          </ac:grpSpMkLst>
        </pc:grpChg>
        <pc:grpChg chg="mod">
          <ac:chgData name="Rafael Casado González" userId="1c71fca1-7e6b-4c6f-8614-522343b393e6" providerId="ADAL" clId="{F2ED8E7B-9BD8-477D-B72E-E28C2C49FF23}" dt="2023-12-31T12:50:41.571" v="148" actId="14100"/>
          <ac:grpSpMkLst>
            <pc:docMk/>
            <pc:sldMk cId="1823690234" sldId="1282"/>
            <ac:grpSpMk id="18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3-12-31T12:51:59.555" v="162" actId="14100"/>
          <ac:grpSpMkLst>
            <pc:docMk/>
            <pc:sldMk cId="1823690234" sldId="1282"/>
            <ac:grpSpMk id="20" creationId="{171449DE-56FA-8925-DE8E-0F1C280D4768}"/>
          </ac:grpSpMkLst>
        </pc:grpChg>
        <pc:grpChg chg="mod">
          <ac:chgData name="Rafael Casado González" userId="1c71fca1-7e6b-4c6f-8614-522343b393e6" providerId="ADAL" clId="{F2ED8E7B-9BD8-477D-B72E-E28C2C49FF23}" dt="2023-12-31T12:51:59.555" v="162" actId="14100"/>
          <ac:grpSpMkLst>
            <pc:docMk/>
            <pc:sldMk cId="1823690234" sldId="1282"/>
            <ac:grpSpMk id="21" creationId="{1E2AE979-6757-F78B-31D2-6C3F8D9B1CAA}"/>
          </ac:grpSpMkLst>
        </pc:grpChg>
        <pc:grpChg chg="del mod">
          <ac:chgData name="Rafael Casado González" userId="1c71fca1-7e6b-4c6f-8614-522343b393e6" providerId="ADAL" clId="{F2ED8E7B-9BD8-477D-B72E-E28C2C49FF23}" dt="2023-12-31T12:51:21.135" v="153" actId="478"/>
          <ac:grpSpMkLst>
            <pc:docMk/>
            <pc:sldMk cId="1823690234" sldId="1282"/>
            <ac:grpSpMk id="33" creationId="{00000000-0000-0000-0000-000000000000}"/>
          </ac:grpSpMkLst>
        </pc:grpChg>
        <pc:grpChg chg="add mod">
          <ac:chgData name="Rafael Casado González" userId="1c71fca1-7e6b-4c6f-8614-522343b393e6" providerId="ADAL" clId="{F2ED8E7B-9BD8-477D-B72E-E28C2C49FF23}" dt="2023-12-31T12:52:54.027" v="166" actId="1076"/>
          <ac:grpSpMkLst>
            <pc:docMk/>
            <pc:sldMk cId="1823690234" sldId="1282"/>
            <ac:grpSpMk id="42" creationId="{EEEDE528-3BAD-906D-7A8C-97894B1706D8}"/>
          </ac:grpSpMkLst>
        </pc:grpChg>
        <pc:grpChg chg="mod">
          <ac:chgData name="Rafael Casado González" userId="1c71fca1-7e6b-4c6f-8614-522343b393e6" providerId="ADAL" clId="{F2ED8E7B-9BD8-477D-B72E-E28C2C49FF23}" dt="2023-12-31T12:52:54.027" v="166" actId="1076"/>
          <ac:grpSpMkLst>
            <pc:docMk/>
            <pc:sldMk cId="1823690234" sldId="1282"/>
            <ac:grpSpMk id="44" creationId="{F197D767-22BB-1F98-B145-FD0D8C1FF616}"/>
          </ac:grpSpMkLst>
        </pc:grpChg>
        <pc:grpChg chg="mod">
          <ac:chgData name="Rafael Casado González" userId="1c71fca1-7e6b-4c6f-8614-522343b393e6" providerId="ADAL" clId="{F2ED8E7B-9BD8-477D-B72E-E28C2C49FF23}" dt="2023-12-31T12:52:54.027" v="166" actId="1076"/>
          <ac:grpSpMkLst>
            <pc:docMk/>
            <pc:sldMk cId="1823690234" sldId="1282"/>
            <ac:grpSpMk id="45" creationId="{19F9F9CC-499B-2D18-0570-BB96F9135E49}"/>
          </ac:grpSpMkLst>
        </pc:grpChg>
        <pc:graphicFrameChg chg="add del mod">
          <ac:chgData name="Rafael Casado González" userId="1c71fca1-7e6b-4c6f-8614-522343b393e6" providerId="ADAL" clId="{F2ED8E7B-9BD8-477D-B72E-E28C2C49FF23}" dt="2023-12-31T12:52:35.943" v="164" actId="478"/>
          <ac:graphicFrameMkLst>
            <pc:docMk/>
            <pc:sldMk cId="1823690234" sldId="1282"/>
            <ac:graphicFrameMk id="15" creationId="{C33E5D82-00C5-7D73-3169-43A34A47620A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2T13:27:22.221" v="2279" actId="478"/>
          <ac:graphicFrameMkLst>
            <pc:docMk/>
            <pc:sldMk cId="1823690234" sldId="1282"/>
            <ac:graphicFrameMk id="41" creationId="{96FD1D96-0F6D-1C8A-911E-4ECD3C7979FC}"/>
          </ac:graphicFrameMkLst>
        </pc:graphicFrameChg>
        <pc:graphicFrameChg chg="add mod ord">
          <ac:chgData name="Rafael Casado González" userId="1c71fca1-7e6b-4c6f-8614-522343b393e6" providerId="ADAL" clId="{F2ED8E7B-9BD8-477D-B72E-E28C2C49FF23}" dt="2024-01-02T13:29:24.200" v="2316" actId="1035"/>
          <ac:graphicFrameMkLst>
            <pc:docMk/>
            <pc:sldMk cId="1823690234" sldId="1282"/>
            <ac:graphicFrameMk id="59" creationId="{B2BEF172-017F-85E2-B087-63604974C774}"/>
          </ac:graphicFrameMkLst>
        </pc:graphicFrameChg>
      </pc:sldChg>
      <pc:sldChg chg="addSp delSp modSp add mod chgLayout">
        <pc:chgData name="Rafael Casado González" userId="1c71fca1-7e6b-4c6f-8614-522343b393e6" providerId="ADAL" clId="{F2ED8E7B-9BD8-477D-B72E-E28C2C49FF23}" dt="2024-01-02T13:30:02.533" v="2320" actId="1076"/>
        <pc:sldMkLst>
          <pc:docMk/>
          <pc:sldMk cId="1269472141" sldId="1283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69472141" sldId="1283"/>
            <ac:spMk id="2" creationId="{96380069-A3C1-AEDF-D053-91839B618D18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69472141" sldId="1283"/>
            <ac:spMk id="3" creationId="{8F48F666-FFEA-B7FB-1B6B-E33B195EFCC6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69472141" sldId="1283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69472141" sldId="1283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69472141" sldId="1283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69472141" sldId="1283"/>
            <ac:spMk id="7" creationId="{91E79101-8401-724D-ADF0-44CE5E064438}"/>
          </ac:spMkLst>
        </pc:spChg>
        <pc:spChg chg="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0" creationId="{96D01BC7-4619-9029-3422-C288F303D14D}"/>
          </ac:spMkLst>
        </pc:spChg>
        <pc:spChg chg="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2" creationId="{AC38DC21-BC2E-00B8-63B9-9F8ADD227070}"/>
          </ac:spMkLst>
        </pc:spChg>
        <pc:spChg chg="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3" creationId="{DC624134-EC4C-6190-51A8-A1E0E41CAE37}"/>
          </ac:spMkLst>
        </pc:spChg>
        <pc:spChg chg="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4" creationId="{142A85FC-16B2-96AE-544E-DCB43015D086}"/>
          </ac:spMkLst>
        </pc:spChg>
        <pc:spChg chg="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5" creationId="{B263DA7C-613E-28DC-5599-6D6BFE5F7321}"/>
          </ac:spMkLst>
        </pc:spChg>
        <pc:spChg chg="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6" creationId="{55A30CB2-3A45-8560-8544-F297152AD02D}"/>
          </ac:spMkLst>
        </pc:spChg>
        <pc:spChg chg="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7" creationId="{7D35F12C-09F9-BD46-8FEA-990583934AF5}"/>
          </ac:spMkLst>
        </pc:spChg>
        <pc:spChg chg="add 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8" creationId="{F750F8E5-0354-30BD-BE5A-5A387A5FB91C}"/>
          </ac:spMkLst>
        </pc:spChg>
        <pc:spChg chg="add 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9" creationId="{14D22265-2B32-B5EF-82A9-BC14E75471AB}"/>
          </ac:spMkLst>
        </pc:spChg>
        <pc:spChg chg="del">
          <ac:chgData name="Rafael Casado González" userId="1c71fca1-7e6b-4c6f-8614-522343b393e6" providerId="ADAL" clId="{F2ED8E7B-9BD8-477D-B72E-E28C2C49FF23}" dt="2023-12-31T12:55:11.856" v="171" actId="478"/>
          <ac:spMkLst>
            <pc:docMk/>
            <pc:sldMk cId="1269472141" sldId="1283"/>
            <ac:spMk id="92" creationId="{00000000-0000-0000-0000-000000000000}"/>
          </ac:spMkLst>
        </pc:spChg>
        <pc:grpChg chg="add mod">
          <ac:chgData name="Rafael Casado González" userId="1c71fca1-7e6b-4c6f-8614-522343b393e6" providerId="ADAL" clId="{F2ED8E7B-9BD8-477D-B72E-E28C2C49FF23}" dt="2023-12-31T12:55:17.279" v="173" actId="1076"/>
          <ac:grpSpMkLst>
            <pc:docMk/>
            <pc:sldMk cId="1269472141" sldId="1283"/>
            <ac:grpSpMk id="9" creationId="{A54B5348-23DF-328D-EC05-DED2736EB897}"/>
          </ac:grpSpMkLst>
        </pc:grpChg>
        <pc:grpChg chg="mod">
          <ac:chgData name="Rafael Casado González" userId="1c71fca1-7e6b-4c6f-8614-522343b393e6" providerId="ADAL" clId="{F2ED8E7B-9BD8-477D-B72E-E28C2C49FF23}" dt="2023-12-31T12:55:17.279" v="173" actId="1076"/>
          <ac:grpSpMkLst>
            <pc:docMk/>
            <pc:sldMk cId="1269472141" sldId="1283"/>
            <ac:grpSpMk id="11" creationId="{94C0A1DF-1DA9-2F60-65C6-C93B61E7640A}"/>
          </ac:grpSpMkLst>
        </pc:grpChg>
        <pc:grpChg chg="del">
          <ac:chgData name="Rafael Casado González" userId="1c71fca1-7e6b-4c6f-8614-522343b393e6" providerId="ADAL" clId="{F2ED8E7B-9BD8-477D-B72E-E28C2C49FF23}" dt="2023-12-31T12:55:11.856" v="171" actId="478"/>
          <ac:grpSpMkLst>
            <pc:docMk/>
            <pc:sldMk cId="1269472141" sldId="1283"/>
            <ac:grpSpMk id="71" creationId="{00000000-0000-0000-0000-000000000000}"/>
          </ac:grpSpMkLst>
        </pc:grpChg>
        <pc:graphicFrameChg chg="add del mod">
          <ac:chgData name="Rafael Casado González" userId="1c71fca1-7e6b-4c6f-8614-522343b393e6" providerId="ADAL" clId="{F2ED8E7B-9BD8-477D-B72E-E28C2C49FF23}" dt="2024-01-02T13:29:51.840" v="2317" actId="478"/>
          <ac:graphicFrameMkLst>
            <pc:docMk/>
            <pc:sldMk cId="1269472141" sldId="1283"/>
            <ac:graphicFrameMk id="8" creationId="{C7A2BDE5-EE73-5B36-DAF0-22F503F5A410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3:30:02.533" v="2320" actId="1076"/>
          <ac:graphicFrameMkLst>
            <pc:docMk/>
            <pc:sldMk cId="1269472141" sldId="1283"/>
            <ac:graphicFrameMk id="20" creationId="{74FEBE67-F805-9449-6F0A-CB5820D7D851}"/>
          </ac:graphicFrameMkLst>
        </pc:graphicFrameChg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2412489255" sldId="1283"/>
        </pc:sldMkLst>
      </pc:sldChg>
      <pc:sldChg chg="addSp delSp modSp add mod chgLayout">
        <pc:chgData name="Rafael Casado González" userId="1c71fca1-7e6b-4c6f-8614-522343b393e6" providerId="ADAL" clId="{F2ED8E7B-9BD8-477D-B72E-E28C2C49FF23}" dt="2023-12-31T12:56:08.254" v="175" actId="1076"/>
        <pc:sldMkLst>
          <pc:docMk/>
          <pc:sldMk cId="1922686214" sldId="1284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22686214" sldId="1284"/>
            <ac:spMk id="2" creationId="{CEB9F0D9-6C8C-DA7B-1D17-8CF9AF47D312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22686214" sldId="1284"/>
            <ac:spMk id="3" creationId="{A22BDC27-E80A-A27D-69FC-5E87D366D8A7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22686214" sldId="1284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6:02.191" v="174" actId="207"/>
          <ac:spMkLst>
            <pc:docMk/>
            <pc:sldMk cId="1922686214" sldId="1284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22686214" sldId="1284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22686214" sldId="1284"/>
            <ac:spMk id="7" creationId="{949BC2DF-B70F-605C-08E8-9524AB904CBC}"/>
          </ac:spMkLst>
        </pc:spChg>
        <pc:picChg chg="mod">
          <ac:chgData name="Rafael Casado González" userId="1c71fca1-7e6b-4c6f-8614-522343b393e6" providerId="ADAL" clId="{F2ED8E7B-9BD8-477D-B72E-E28C2C49FF23}" dt="2023-12-31T12:56:08.254" v="175" actId="1076"/>
          <ac:picMkLst>
            <pc:docMk/>
            <pc:sldMk cId="1922686214" sldId="1284"/>
            <ac:picMk id="4098" creationId="{00000000-0000-0000-0000-000000000000}"/>
          </ac:picMkLst>
        </pc:picChg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2451278258" sldId="1284"/>
        </pc:sldMkLst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274938167" sldId="1285"/>
        </pc:sldMkLst>
      </pc:sldChg>
      <pc:sldChg chg="addSp delSp modSp add mod chgLayout">
        <pc:chgData name="Rafael Casado González" userId="1c71fca1-7e6b-4c6f-8614-522343b393e6" providerId="ADAL" clId="{F2ED8E7B-9BD8-477D-B72E-E28C2C49FF23}" dt="2023-12-31T12:57:53.653" v="185" actId="1076"/>
        <pc:sldMkLst>
          <pc:docMk/>
          <pc:sldMk cId="3691857876" sldId="1285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691857876" sldId="1285"/>
            <ac:spMk id="2" creationId="{77A43365-863F-FA57-AC19-D611C18CA515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691857876" sldId="1285"/>
            <ac:spMk id="3" creationId="{D49ACF42-2E0E-D4BC-1FEB-C1943CAEBD1E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691857876" sldId="1285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7:45.442" v="184" actId="207"/>
          <ac:spMkLst>
            <pc:docMk/>
            <pc:sldMk cId="3691857876" sldId="1285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691857876" sldId="1285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691857876" sldId="1285"/>
            <ac:spMk id="7" creationId="{FB2046E2-2864-EE61-E778-FCA8409556A8}"/>
          </ac:spMkLst>
        </pc:spChg>
        <pc:picChg chg="mod">
          <ac:chgData name="Rafael Casado González" userId="1c71fca1-7e6b-4c6f-8614-522343b393e6" providerId="ADAL" clId="{F2ED8E7B-9BD8-477D-B72E-E28C2C49FF23}" dt="2023-12-31T12:57:53.653" v="185" actId="1076"/>
          <ac:picMkLst>
            <pc:docMk/>
            <pc:sldMk cId="3691857876" sldId="1285"/>
            <ac:picMk id="5122" creationId="{00000000-0000-0000-0000-000000000000}"/>
          </ac:picMkLst>
        </pc:picChg>
      </pc:sldChg>
      <pc:sldChg chg="addSp delSp modSp add mod chgLayout">
        <pc:chgData name="Rafael Casado González" userId="1c71fca1-7e6b-4c6f-8614-522343b393e6" providerId="ADAL" clId="{F2ED8E7B-9BD8-477D-B72E-E28C2C49FF23}" dt="2024-01-02T13:30:25.669" v="2334" actId="1035"/>
        <pc:sldMkLst>
          <pc:docMk/>
          <pc:sldMk cId="197683727" sldId="1286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7683727" sldId="1286"/>
            <ac:spMk id="3" creationId="{F277AAE7-1336-4C86-2489-A7D973EB1FF7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7683727" sldId="1286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6:53.710" v="178" actId="14100"/>
          <ac:spMkLst>
            <pc:docMk/>
            <pc:sldMk cId="197683727" sldId="128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7683727" sldId="1286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7683727" sldId="1286"/>
            <ac:spMk id="7" creationId="{AE6FEF4E-F60F-751E-27DD-F70C3E99F80F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7683727" sldId="1286"/>
            <ac:spMk id="8" creationId="{5433EA72-171A-A79E-CB42-CC0C9F787B7D}"/>
          </ac:spMkLst>
        </pc:spChg>
        <pc:graphicFrameChg chg="del">
          <ac:chgData name="Rafael Casado González" userId="1c71fca1-7e6b-4c6f-8614-522343b393e6" providerId="ADAL" clId="{F2ED8E7B-9BD8-477D-B72E-E28C2C49FF23}" dt="2024-01-02T13:30:11.759" v="2321" actId="478"/>
          <ac:graphicFrameMkLst>
            <pc:docMk/>
            <pc:sldMk cId="197683727" sldId="1286"/>
            <ac:graphicFrameMk id="2" creationId="{EE7361D2-B61E-C55E-599E-E8ACE57FA24B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3:30:25.669" v="2334" actId="1035"/>
          <ac:graphicFrameMkLst>
            <pc:docMk/>
            <pc:sldMk cId="197683727" sldId="1286"/>
            <ac:graphicFrameMk id="9" creationId="{3AD385DA-D2F8-5C64-4496-D906B0B10EA6}"/>
          </ac:graphicFrameMkLst>
        </pc:graphicFrameChg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1664467908" sldId="1286"/>
        </pc:sldMkLst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1214465854" sldId="1287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2255999756" sldId="1288"/>
        </pc:sldMkLst>
      </pc:sldChg>
      <pc:sldChg chg="del">
        <pc:chgData name="Rafael Casado González" userId="1c71fca1-7e6b-4c6f-8614-522343b393e6" providerId="ADAL" clId="{F2ED8E7B-9BD8-477D-B72E-E28C2C49FF23}" dt="2023-12-31T12:23:45.150" v="2" actId="47"/>
        <pc:sldMkLst>
          <pc:docMk/>
          <pc:sldMk cId="2002137761" sldId="1289"/>
        </pc:sldMkLst>
      </pc:sldChg>
      <pc:sldChg chg="del">
        <pc:chgData name="Rafael Casado González" userId="1c71fca1-7e6b-4c6f-8614-522343b393e6" providerId="ADAL" clId="{F2ED8E7B-9BD8-477D-B72E-E28C2C49FF23}" dt="2023-12-31T12:23:45.150" v="2" actId="47"/>
        <pc:sldMkLst>
          <pc:docMk/>
          <pc:sldMk cId="1784667342" sldId="1290"/>
        </pc:sldMkLst>
      </pc:sldChg>
      <pc:sldChg chg="del">
        <pc:chgData name="Rafael Casado González" userId="1c71fca1-7e6b-4c6f-8614-522343b393e6" providerId="ADAL" clId="{F2ED8E7B-9BD8-477D-B72E-E28C2C49FF23}" dt="2023-12-31T12:23:45.150" v="2" actId="47"/>
        <pc:sldMkLst>
          <pc:docMk/>
          <pc:sldMk cId="3082219449" sldId="1294"/>
        </pc:sldMkLst>
      </pc:sldChg>
      <pc:sldChg chg="del">
        <pc:chgData name="Rafael Casado González" userId="1c71fca1-7e6b-4c6f-8614-522343b393e6" providerId="ADAL" clId="{F2ED8E7B-9BD8-477D-B72E-E28C2C49FF23}" dt="2023-12-31T12:23:45.150" v="2" actId="47"/>
        <pc:sldMkLst>
          <pc:docMk/>
          <pc:sldMk cId="3197726835" sldId="1295"/>
        </pc:sldMkLst>
      </pc:sldChg>
      <pc:sldChg chg="del">
        <pc:chgData name="Rafael Casado González" userId="1c71fca1-7e6b-4c6f-8614-522343b393e6" providerId="ADAL" clId="{F2ED8E7B-9BD8-477D-B72E-E28C2C49FF23}" dt="2023-12-31T12:23:45.150" v="2" actId="47"/>
        <pc:sldMkLst>
          <pc:docMk/>
          <pc:sldMk cId="276577579" sldId="1296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2281263384" sldId="1297"/>
        </pc:sldMkLst>
      </pc:sldChg>
      <pc:sldChg chg="addSp delSp modSp add mod ord chgLayout">
        <pc:chgData name="Rafael Casado González" userId="1c71fca1-7e6b-4c6f-8614-522343b393e6" providerId="ADAL" clId="{F2ED8E7B-9BD8-477D-B72E-E28C2C49FF23}" dt="2024-01-02T13:26:15.927" v="2277" actId="1076"/>
        <pc:sldMkLst>
          <pc:docMk/>
          <pc:sldMk cId="103672142" sldId="1302"/>
        </pc:sldMkLst>
        <pc:spChg chg="add del mod">
          <ac:chgData name="Rafael Casado González" userId="1c71fca1-7e6b-4c6f-8614-522343b393e6" providerId="ADAL" clId="{F2ED8E7B-9BD8-477D-B72E-E28C2C49FF23}" dt="2024-01-02T09:22:47.289" v="1055" actId="6264"/>
          <ac:spMkLst>
            <pc:docMk/>
            <pc:sldMk cId="103672142" sldId="1302"/>
            <ac:spMk id="2" creationId="{C3B7F9CB-E574-54B5-C4CD-6E694CF89F52}"/>
          </ac:spMkLst>
        </pc:spChg>
        <pc:spChg chg="add del mod">
          <ac:chgData name="Rafael Casado González" userId="1c71fca1-7e6b-4c6f-8614-522343b393e6" providerId="ADAL" clId="{F2ED8E7B-9BD8-477D-B72E-E28C2C49FF23}" dt="2024-01-02T09:22:47.289" v="1055" actId="6264"/>
          <ac:spMkLst>
            <pc:docMk/>
            <pc:sldMk cId="103672142" sldId="1302"/>
            <ac:spMk id="3" creationId="{0534B5E6-8ED6-558F-BF5C-FA534570B66A}"/>
          </ac:spMkLst>
        </pc:spChg>
        <pc:spChg chg="add del mod">
          <ac:chgData name="Rafael Casado González" userId="1c71fca1-7e6b-4c6f-8614-522343b393e6" providerId="ADAL" clId="{F2ED8E7B-9BD8-477D-B72E-E28C2C49FF23}" dt="2024-01-02T09:22:47.289" v="1055" actId="6264"/>
          <ac:spMkLst>
            <pc:docMk/>
            <pc:sldMk cId="103672142" sldId="1302"/>
            <ac:spMk id="4" creationId="{BF0001F1-1257-217D-1BF9-3E87D594713A}"/>
          </ac:spMkLst>
        </pc:spChg>
        <pc:spChg chg="mod ord">
          <ac:chgData name="Rafael Casado González" userId="1c71fca1-7e6b-4c6f-8614-522343b393e6" providerId="ADAL" clId="{F2ED8E7B-9BD8-477D-B72E-E28C2C49FF23}" dt="2024-01-02T09:22:47.289" v="1055" actId="6264"/>
          <ac:spMkLst>
            <pc:docMk/>
            <pc:sldMk cId="103672142" sldId="1302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22:47.289" v="1055" actId="6264"/>
          <ac:spMkLst>
            <pc:docMk/>
            <pc:sldMk cId="103672142" sldId="1302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22:47.289" v="1055" actId="6264"/>
          <ac:spMkLst>
            <pc:docMk/>
            <pc:sldMk cId="103672142" sldId="1302"/>
            <ac:spMk id="517123" creationId="{00000000-0000-0000-0000-000000000000}"/>
          </ac:spMkLst>
        </pc:spChg>
        <pc:graphicFrameChg chg="add mod">
          <ac:chgData name="Rafael Casado González" userId="1c71fca1-7e6b-4c6f-8614-522343b393e6" providerId="ADAL" clId="{F2ED8E7B-9BD8-477D-B72E-E28C2C49FF23}" dt="2024-01-02T13:26:15.927" v="2277" actId="1076"/>
          <ac:graphicFrameMkLst>
            <pc:docMk/>
            <pc:sldMk cId="103672142" sldId="1302"/>
            <ac:graphicFrameMk id="5" creationId="{0B15C7E1-B2EA-4150-3ABE-BD48D244FB95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09:24:35.731" v="1058" actId="1076"/>
          <ac:graphicFrameMkLst>
            <pc:docMk/>
            <pc:sldMk cId="103672142" sldId="1302"/>
            <ac:graphicFrameMk id="7" creationId="{00000000-0000-0000-0000-000000000000}"/>
          </ac:graphicFrameMkLst>
        </pc:graphicFrameChg>
      </pc:sldChg>
      <pc:sldChg chg="modSp add del ord modNotes">
        <pc:chgData name="Rafael Casado González" userId="1c71fca1-7e6b-4c6f-8614-522343b393e6" providerId="ADAL" clId="{F2ED8E7B-9BD8-477D-B72E-E28C2C49FF23}" dt="2024-01-02T19:01:11.716" v="4903"/>
        <pc:sldMkLst>
          <pc:docMk/>
          <pc:sldMk cId="3153699812" sldId="1305"/>
        </pc:sldMkLst>
        <pc:spChg chg="mod">
          <ac:chgData name="Rafael Casado González" userId="1c71fca1-7e6b-4c6f-8614-522343b393e6" providerId="ADAL" clId="{F2ED8E7B-9BD8-477D-B72E-E28C2C49FF23}" dt="2024-01-02T19:01:11.716" v="4903"/>
          <ac:spMkLst>
            <pc:docMk/>
            <pc:sldMk cId="3153699812" sldId="1305"/>
            <ac:spMk id="6" creationId="{00000000-0000-0000-0000-000000000000}"/>
          </ac:spMkLst>
        </pc:spChg>
      </pc:sldChg>
      <pc:sldChg chg="addSp delSp modSp add mod">
        <pc:chgData name="Rafael Casado González" userId="1c71fca1-7e6b-4c6f-8614-522343b393e6" providerId="ADAL" clId="{F2ED8E7B-9BD8-477D-B72E-E28C2C49FF23}" dt="2024-01-02T12:05:48.168" v="1774" actId="113"/>
        <pc:sldMkLst>
          <pc:docMk/>
          <pc:sldMk cId="1993910194" sldId="1310"/>
        </pc:sldMkLst>
        <pc:spChg chg="add del mod">
          <ac:chgData name="Rafael Casado González" userId="1c71fca1-7e6b-4c6f-8614-522343b393e6" providerId="ADAL" clId="{F2ED8E7B-9BD8-477D-B72E-E28C2C49FF23}" dt="2024-01-02T11:43:19.969" v="1374" actId="478"/>
          <ac:spMkLst>
            <pc:docMk/>
            <pc:sldMk cId="1993910194" sldId="1310"/>
            <ac:spMk id="3" creationId="{5018600F-1BCC-FC5E-78AA-D6796632A295}"/>
          </ac:spMkLst>
        </pc:spChg>
        <pc:spChg chg="del">
          <ac:chgData name="Rafael Casado González" userId="1c71fca1-7e6b-4c6f-8614-522343b393e6" providerId="ADAL" clId="{F2ED8E7B-9BD8-477D-B72E-E28C2C49FF23}" dt="2024-01-02T11:43:17.027" v="1373" actId="478"/>
          <ac:spMkLst>
            <pc:docMk/>
            <pc:sldMk cId="1993910194" sldId="1310"/>
            <ac:spMk id="7172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12:05:42.655" v="1772" actId="113"/>
          <ac:graphicFrameMkLst>
            <pc:docMk/>
            <pc:sldMk cId="1993910194" sldId="1310"/>
            <ac:graphicFrameMk id="4" creationId="{00000000-0000-0000-0000-000000000000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2:05:45.748" v="1773" actId="113"/>
          <ac:graphicFrameMkLst>
            <pc:docMk/>
            <pc:sldMk cId="1993910194" sldId="1310"/>
            <ac:graphicFrameMk id="349" creationId="{00000000-0000-0000-0000-000000000000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2:05:48.168" v="1774" actId="113"/>
          <ac:graphicFrameMkLst>
            <pc:docMk/>
            <pc:sldMk cId="1993910194" sldId="1310"/>
            <ac:graphicFrameMk id="350" creationId="{00000000-0000-0000-0000-000000000000}"/>
          </ac:graphicFrameMkLst>
        </pc:graphicFrameChg>
      </pc:sldChg>
      <pc:sldChg chg="addSp delSp 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3951689848" sldId="1319"/>
        </pc:sldMkLst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951689848" sldId="1319"/>
            <ac:spMk id="3" creationId="{0FDA7BF5-A758-C27A-C8E2-296290CB00E1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951689848" sldId="1319"/>
            <ac:spMk id="4" creationId="{4AC6AF0E-74F8-E614-E684-3DC39511B36D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951689848" sldId="1319"/>
            <ac:spMk id="5" creationId="{879B9BDE-93D2-3C4F-C805-69F92DFD9382}"/>
          </ac:spMkLst>
        </pc:spChg>
        <pc:spChg chg="mod ord">
          <ac:chgData name="Rafael Casado González" userId="1c71fca1-7e6b-4c6f-8614-522343b393e6" providerId="ADAL" clId="{F2ED8E7B-9BD8-477D-B72E-E28C2C49FF23}" dt="2023-12-31T14:14:41.334" v="808" actId="14100"/>
          <ac:spMkLst>
            <pc:docMk/>
            <pc:sldMk cId="3951689848" sldId="1319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951689848" sldId="1319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951689848" sldId="1319"/>
            <ac:spMk id="517123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09:16:44.840" v="1032" actId="20577"/>
          <ac:graphicFrameMkLst>
            <pc:docMk/>
            <pc:sldMk cId="3951689848" sldId="1319"/>
            <ac:graphicFrameMk id="2" creationId="{605C3D12-293F-411C-AF04-C671FAC698F1}"/>
          </ac:graphicFrameMkLst>
        </pc:graphicFrameChg>
      </pc:sldChg>
      <pc:sldChg chg="addSp delSp 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2075713897" sldId="1320"/>
        </pc:sldMkLst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2075713897" sldId="1320"/>
            <ac:spMk id="2" creationId="{4DCA01A6-D142-A116-EFE8-A213D1D06A77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2075713897" sldId="1320"/>
            <ac:spMk id="3" creationId="{694147DB-CC61-178D-4103-B28635D180C8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2075713897" sldId="1320"/>
            <ac:spMk id="4" creationId="{BA86C76A-02EE-5544-F6B8-04C923B5D2EF}"/>
          </ac:spMkLst>
        </pc:spChg>
        <pc:spChg chg="mod ord">
          <ac:chgData name="Rafael Casado González" userId="1c71fca1-7e6b-4c6f-8614-522343b393e6" providerId="ADAL" clId="{F2ED8E7B-9BD8-477D-B72E-E28C2C49FF23}" dt="2024-01-02T09:17:54.971" v="1034" actId="6549"/>
          <ac:spMkLst>
            <pc:docMk/>
            <pc:sldMk cId="2075713897" sldId="1320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2075713897" sldId="1320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2075713897" sldId="1320"/>
            <ac:spMk id="517123" creationId="{00000000-0000-0000-0000-000000000000}"/>
          </ac:spMkLst>
        </pc:spChg>
      </pc:sldChg>
      <pc:sldChg chg="addSp delSp 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3342942228" sldId="1373"/>
        </pc:sldMkLst>
        <pc:spChg chg="add del mod">
          <ac:chgData name="Rafael Casado González" userId="1c71fca1-7e6b-4c6f-8614-522343b393e6" providerId="ADAL" clId="{F2ED8E7B-9BD8-477D-B72E-E28C2C49FF23}" dt="2024-01-02T09:26:43.784" v="1061" actId="6264"/>
          <ac:spMkLst>
            <pc:docMk/>
            <pc:sldMk cId="3342942228" sldId="1373"/>
            <ac:spMk id="2" creationId="{0898C903-F420-A934-2F22-6B7587E696F0}"/>
          </ac:spMkLst>
        </pc:spChg>
        <pc:spChg chg="add del mod">
          <ac:chgData name="Rafael Casado González" userId="1c71fca1-7e6b-4c6f-8614-522343b393e6" providerId="ADAL" clId="{F2ED8E7B-9BD8-477D-B72E-E28C2C49FF23}" dt="2024-01-02T09:26:43.784" v="1061" actId="6264"/>
          <ac:spMkLst>
            <pc:docMk/>
            <pc:sldMk cId="3342942228" sldId="1373"/>
            <ac:spMk id="3" creationId="{E050CAB2-217D-1040-4F48-9C7218E4B4D9}"/>
          </ac:spMkLst>
        </pc:spChg>
        <pc:spChg chg="add del mod">
          <ac:chgData name="Rafael Casado González" userId="1c71fca1-7e6b-4c6f-8614-522343b393e6" providerId="ADAL" clId="{F2ED8E7B-9BD8-477D-B72E-E28C2C49FF23}" dt="2024-01-02T09:26:43.784" v="1061" actId="6264"/>
          <ac:spMkLst>
            <pc:docMk/>
            <pc:sldMk cId="3342942228" sldId="1373"/>
            <ac:spMk id="4" creationId="{C2B215AD-C32B-B06E-2702-DC763FB3FDF4}"/>
          </ac:spMkLst>
        </pc:spChg>
        <pc:spChg chg="mod ord">
          <ac:chgData name="Rafael Casado González" userId="1c71fca1-7e6b-4c6f-8614-522343b393e6" providerId="ADAL" clId="{F2ED8E7B-9BD8-477D-B72E-E28C2C49FF23}" dt="2024-01-02T09:27:10.307" v="1062" actId="947"/>
          <ac:spMkLst>
            <pc:docMk/>
            <pc:sldMk cId="3342942228" sldId="1373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26:43.784" v="1061" actId="6264"/>
          <ac:spMkLst>
            <pc:docMk/>
            <pc:sldMk cId="3342942228" sldId="1373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26:43.784" v="1061" actId="6264"/>
          <ac:spMkLst>
            <pc:docMk/>
            <pc:sldMk cId="3342942228" sldId="1373"/>
            <ac:spMk id="517123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09:30:55.945" v="1081" actId="207"/>
          <ac:graphicFrameMkLst>
            <pc:docMk/>
            <pc:sldMk cId="3342942228" sldId="1373"/>
            <ac:graphicFrameMk id="7" creationId="{00000000-0000-0000-0000-000000000000}"/>
          </ac:graphicFrameMkLst>
        </pc:graphicFrameChg>
      </pc:sldChg>
      <pc:sldChg chg="addSp delSp 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2206136050" sldId="1391"/>
        </pc:sldMkLst>
        <pc:spChg chg="add del mod">
          <ac:chgData name="Rafael Casado González" userId="1c71fca1-7e6b-4c6f-8614-522343b393e6" providerId="ADAL" clId="{F2ED8E7B-9BD8-477D-B72E-E28C2C49FF23}" dt="2024-01-02T09:29:18.853" v="1076" actId="6264"/>
          <ac:spMkLst>
            <pc:docMk/>
            <pc:sldMk cId="2206136050" sldId="1391"/>
            <ac:spMk id="2" creationId="{D820E55A-AADE-FA44-9342-740BAEBD11BA}"/>
          </ac:spMkLst>
        </pc:spChg>
        <pc:spChg chg="add del mod">
          <ac:chgData name="Rafael Casado González" userId="1c71fca1-7e6b-4c6f-8614-522343b393e6" providerId="ADAL" clId="{F2ED8E7B-9BD8-477D-B72E-E28C2C49FF23}" dt="2024-01-02T09:29:18.853" v="1076" actId="6264"/>
          <ac:spMkLst>
            <pc:docMk/>
            <pc:sldMk cId="2206136050" sldId="1391"/>
            <ac:spMk id="3" creationId="{E2371647-C0C1-41D7-6CE8-B51C1455D3EE}"/>
          </ac:spMkLst>
        </pc:spChg>
        <pc:spChg chg="add del mod">
          <ac:chgData name="Rafael Casado González" userId="1c71fca1-7e6b-4c6f-8614-522343b393e6" providerId="ADAL" clId="{F2ED8E7B-9BD8-477D-B72E-E28C2C49FF23}" dt="2024-01-02T09:29:18.853" v="1076" actId="6264"/>
          <ac:spMkLst>
            <pc:docMk/>
            <pc:sldMk cId="2206136050" sldId="1391"/>
            <ac:spMk id="4" creationId="{58783C07-7315-8D89-8B95-EBDC87E253BE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1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1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1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1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29:18.853" v="1076" actId="6264"/>
          <ac:spMkLst>
            <pc:docMk/>
            <pc:sldMk cId="2206136050" sldId="1391"/>
            <ac:spMk id="1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2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2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2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2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2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3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3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3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3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3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36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29:18.853" v="1076" actId="6264"/>
          <ac:spMkLst>
            <pc:docMk/>
            <pc:sldMk cId="2206136050" sldId="1391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29:18.853" v="1076" actId="6264"/>
          <ac:spMkLst>
            <pc:docMk/>
            <pc:sldMk cId="2206136050" sldId="1391"/>
            <ac:spMk id="517123" creationId="{00000000-0000-0000-0000-000000000000}"/>
          </ac:spMkLst>
        </pc:spChg>
        <pc:grpChg chg="mod">
          <ac:chgData name="Rafael Casado González" userId="1c71fca1-7e6b-4c6f-8614-522343b393e6" providerId="ADAL" clId="{F2ED8E7B-9BD8-477D-B72E-E28C2C49FF23}" dt="2024-01-02T09:29:39.183" v="1079" actId="1076"/>
          <ac:grpSpMkLst>
            <pc:docMk/>
            <pc:sldMk cId="2206136050" sldId="1391"/>
            <ac:grpSpMk id="5" creationId="{00000000-0000-0000-0000-000000000000}"/>
          </ac:grpSpMkLst>
        </pc:grpChg>
        <pc:grpChg chg="add mod">
          <ac:chgData name="Rafael Casado González" userId="1c71fca1-7e6b-4c6f-8614-522343b393e6" providerId="ADAL" clId="{F2ED8E7B-9BD8-477D-B72E-E28C2C49FF23}" dt="2024-01-02T09:29:39.183" v="1079" actId="1076"/>
          <ac:grpSpMkLst>
            <pc:docMk/>
            <pc:sldMk cId="2206136050" sldId="1391"/>
            <ac:grpSpMk id="6" creationId="{1B16959C-07D7-40C7-72F6-236DE5E278F8}"/>
          </ac:grpSpMkLst>
        </pc:grpChg>
        <pc:graphicFrameChg chg="mod">
          <ac:chgData name="Rafael Casado González" userId="1c71fca1-7e6b-4c6f-8614-522343b393e6" providerId="ADAL" clId="{F2ED8E7B-9BD8-477D-B72E-E28C2C49FF23}" dt="2024-01-02T09:29:51.134" v="1080" actId="1076"/>
          <ac:graphicFrameMkLst>
            <pc:docMk/>
            <pc:sldMk cId="2206136050" sldId="1391"/>
            <ac:graphicFrameMk id="29" creationId="{00000000-0000-0000-0000-000000000000}"/>
          </ac:graphicFrameMkLst>
        </pc:graphicFrameChg>
      </pc:sldChg>
      <pc:sldChg chg="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4068694737" sldId="1392"/>
        </pc:sldMkLst>
        <pc:spChg chg="mod ord">
          <ac:chgData name="Rafael Casado González" userId="1c71fca1-7e6b-4c6f-8614-522343b393e6" providerId="ADAL" clId="{F2ED8E7B-9BD8-477D-B72E-E28C2C49FF23}" dt="2024-01-02T11:16:11.110" v="1137" actId="20577"/>
          <ac:spMkLst>
            <pc:docMk/>
            <pc:sldMk cId="4068694737" sldId="1392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32:12.388" v="1084" actId="700"/>
          <ac:spMkLst>
            <pc:docMk/>
            <pc:sldMk cId="4068694737" sldId="1392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32:12.388" v="1084" actId="700"/>
          <ac:spMkLst>
            <pc:docMk/>
            <pc:sldMk cId="4068694737" sldId="1392"/>
            <ac:spMk id="517123" creationId="{00000000-0000-0000-0000-000000000000}"/>
          </ac:spMkLst>
        </pc:spChg>
        <pc:graphicFrameChg chg="mod">
          <ac:chgData name="Rafael Casado González" userId="1c71fca1-7e6b-4c6f-8614-522343b393e6" providerId="ADAL" clId="{F2ED8E7B-9BD8-477D-B72E-E28C2C49FF23}" dt="2024-01-02T11:16:20.299" v="1138" actId="1076"/>
          <ac:graphicFrameMkLst>
            <pc:docMk/>
            <pc:sldMk cId="4068694737" sldId="1392"/>
            <ac:graphicFrameMk id="7" creationId="{00000000-0000-0000-0000-000000000000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11:16:23.287" v="1139" actId="1076"/>
          <ac:graphicFrameMkLst>
            <pc:docMk/>
            <pc:sldMk cId="4068694737" sldId="1392"/>
            <ac:graphicFrameMk id="8" creationId="{00000000-0000-0000-0000-000000000000}"/>
          </ac:graphicFrameMkLst>
        </pc:graphicFrameChg>
      </pc:sldChg>
      <pc:sldChg chg="addSp delSp modSp add mod chgLayout">
        <pc:chgData name="Rafael Casado González" userId="1c71fca1-7e6b-4c6f-8614-522343b393e6" providerId="ADAL" clId="{F2ED8E7B-9BD8-477D-B72E-E28C2C49FF23}" dt="2023-12-31T12:49:04.730" v="138" actId="1076"/>
        <pc:sldMkLst>
          <pc:docMk/>
          <pc:sldMk cId="929305039" sldId="1395"/>
        </pc:sldMkLst>
        <pc:spChg chg="add del mod">
          <ac:chgData name="Rafael Casado González" userId="1c71fca1-7e6b-4c6f-8614-522343b393e6" providerId="ADAL" clId="{F2ED8E7B-9BD8-477D-B72E-E28C2C49FF23}" dt="2023-12-31T12:48:41.685" v="135" actId="6264"/>
          <ac:spMkLst>
            <pc:docMk/>
            <pc:sldMk cId="929305039" sldId="1395"/>
            <ac:spMk id="2" creationId="{6CE5913E-D661-62BC-AB26-495D8677FDCA}"/>
          </ac:spMkLst>
        </pc:spChg>
        <pc:spChg chg="add del mod">
          <ac:chgData name="Rafael Casado González" userId="1c71fca1-7e6b-4c6f-8614-522343b393e6" providerId="ADAL" clId="{F2ED8E7B-9BD8-477D-B72E-E28C2C49FF23}" dt="2023-12-31T12:48:41.685" v="135" actId="6264"/>
          <ac:spMkLst>
            <pc:docMk/>
            <pc:sldMk cId="929305039" sldId="1395"/>
            <ac:spMk id="3" creationId="{86E64408-EB15-6C4B-39F3-D00583F952C5}"/>
          </ac:spMkLst>
        </pc:spChg>
        <pc:spChg chg="mod ord">
          <ac:chgData name="Rafael Casado González" userId="1c71fca1-7e6b-4c6f-8614-522343b393e6" providerId="ADAL" clId="{F2ED8E7B-9BD8-477D-B72E-E28C2C49FF23}" dt="2023-12-31T12:48:41.685" v="135" actId="6264"/>
          <ac:spMkLst>
            <pc:docMk/>
            <pc:sldMk cId="929305039" sldId="1395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8:41.685" v="135" actId="6264"/>
          <ac:spMkLst>
            <pc:docMk/>
            <pc:sldMk cId="929305039" sldId="1395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F2ED8E7B-9BD8-477D-B72E-E28C2C49FF23}" dt="2023-12-31T12:48:53.013" v="136" actId="478"/>
          <ac:spMkLst>
            <pc:docMk/>
            <pc:sldMk cId="929305039" sldId="1395"/>
            <ac:spMk id="6" creationId="{9D9DE4E7-C190-A782-9581-B55C87E806C3}"/>
          </ac:spMkLst>
        </pc:spChg>
        <pc:picChg chg="mod">
          <ac:chgData name="Rafael Casado González" userId="1c71fca1-7e6b-4c6f-8614-522343b393e6" providerId="ADAL" clId="{F2ED8E7B-9BD8-477D-B72E-E28C2C49FF23}" dt="2023-12-31T12:49:02.295" v="137" actId="14100"/>
          <ac:picMkLst>
            <pc:docMk/>
            <pc:sldMk cId="929305039" sldId="1395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F2ED8E7B-9BD8-477D-B72E-E28C2C49FF23}" dt="2023-12-31T12:49:04.730" v="138" actId="1076"/>
          <ac:picMkLst>
            <pc:docMk/>
            <pc:sldMk cId="929305039" sldId="1395"/>
            <ac:picMk id="2052" creationId="{00000000-0000-0000-0000-000000000000}"/>
          </ac:picMkLst>
        </pc:picChg>
      </pc:sldChg>
      <pc:sldChg chg="addSp delSp modSp add mod chgLayout">
        <pc:chgData name="Rafael Casado González" userId="1c71fca1-7e6b-4c6f-8614-522343b393e6" providerId="ADAL" clId="{F2ED8E7B-9BD8-477D-B72E-E28C2C49FF23}" dt="2023-12-31T12:49:53.754" v="145" actId="14100"/>
        <pc:sldMkLst>
          <pc:docMk/>
          <pc:sldMk cId="4045222640" sldId="1396"/>
        </pc:sldMkLst>
        <pc:spChg chg="mod">
          <ac:chgData name="Rafael Casado González" userId="1c71fca1-7e6b-4c6f-8614-522343b393e6" providerId="ADAL" clId="{F2ED8E7B-9BD8-477D-B72E-E28C2C49FF23}" dt="2023-12-31T12:49:53.754" v="145" actId="14100"/>
          <ac:spMkLst>
            <pc:docMk/>
            <pc:sldMk cId="4045222640" sldId="1396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045222640" sldId="1396"/>
            <ac:spMk id="3" creationId="{DC7B3D67-7A32-53A6-7306-55577889FDEA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045222640" sldId="1396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045222640" sldId="139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045222640" sldId="1396"/>
            <ac:spMk id="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49:42.811" v="142" actId="1076"/>
          <ac:spMkLst>
            <pc:docMk/>
            <pc:sldMk cId="4045222640" sldId="1396"/>
            <ac:spMk id="7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045222640" sldId="1396"/>
            <ac:spMk id="8" creationId="{FE567860-5EFD-09F8-134D-2AD7C6CB11C3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045222640" sldId="1396"/>
            <ac:spMk id="9" creationId="{1578B465-0225-1746-27A8-1DF7F67D2125}"/>
          </ac:spMkLst>
        </pc:spChg>
        <pc:picChg chg="mod">
          <ac:chgData name="Rafael Casado González" userId="1c71fca1-7e6b-4c6f-8614-522343b393e6" providerId="ADAL" clId="{F2ED8E7B-9BD8-477D-B72E-E28C2C49FF23}" dt="2023-12-31T12:49:46.215" v="143" actId="14100"/>
          <ac:picMkLst>
            <pc:docMk/>
            <pc:sldMk cId="4045222640" sldId="1396"/>
            <ac:picMk id="1038" creationId="{00000000-0000-0000-0000-000000000000}"/>
          </ac:picMkLst>
        </pc:picChg>
      </pc:sldChg>
      <pc:sldChg chg="addSp delSp modSp add mod chgLayout">
        <pc:chgData name="Rafael Casado González" userId="1c71fca1-7e6b-4c6f-8614-522343b393e6" providerId="ADAL" clId="{F2ED8E7B-9BD8-477D-B72E-E28C2C49FF23}" dt="2023-12-31T12:54:31.712" v="170" actId="14100"/>
        <pc:sldMkLst>
          <pc:docMk/>
          <pc:sldMk cId="1029976499" sldId="1397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029976499" sldId="1397"/>
            <ac:spMk id="3" creationId="{0724B65C-AD1B-3042-643E-A9E92D9F040F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029976499" sldId="1397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4:31.712" v="170" actId="14100"/>
          <ac:spMkLst>
            <pc:docMk/>
            <pc:sldMk cId="1029976499" sldId="1397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029976499" sldId="1397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029976499" sldId="1397"/>
            <ac:spMk id="7" creationId="{97F26EC7-CF05-C73D-CEFD-61B61025093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029976499" sldId="1397"/>
            <ac:spMk id="8" creationId="{20235807-B670-3FF1-BB48-FED148809760}"/>
          </ac:spMkLst>
        </pc:spChg>
      </pc:sldChg>
      <pc:sldChg chg="addSp delSp modSp add mod chgLayout">
        <pc:chgData name="Rafael Casado González" userId="1c71fca1-7e6b-4c6f-8614-522343b393e6" providerId="ADAL" clId="{F2ED8E7B-9BD8-477D-B72E-E28C2C49FF23}" dt="2024-01-02T13:34:27.627" v="2366" actId="1076"/>
        <pc:sldMkLst>
          <pc:docMk/>
          <pc:sldMk cId="948327072" sldId="1398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948327072" sldId="1398"/>
            <ac:spMk id="2" creationId="{6F3AA154-AC2E-27F2-08FB-BC942DEAE7F7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948327072" sldId="1398"/>
            <ac:spMk id="3" creationId="{C430EC68-D138-C821-1D07-6EC53E5ABE25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948327072" sldId="1398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00:50.208" v="201" actId="14100"/>
          <ac:spMkLst>
            <pc:docMk/>
            <pc:sldMk cId="948327072" sldId="1398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3:33:52.720" v="2361" actId="1076"/>
          <ac:spMkLst>
            <pc:docMk/>
            <pc:sldMk cId="948327072" sldId="1398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948327072" sldId="1398"/>
            <ac:spMk id="7" creationId="{CC8BC3D7-A7CF-3059-F639-8BF19A8EE965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11" creationId="{EE0E4101-2407-DAB3-9C7F-E5D82A415ADD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13" creationId="{522ADF95-6D12-FDF9-FDFE-CD45F5943F63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14" creationId="{3D78095F-49B0-B450-9307-611937E66022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17" creationId="{414E557E-B2DA-8A39-AE0A-B8ADD040DB4D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18" creationId="{279B27FC-11CE-BEE6-0DED-EBFFE3BDF8B4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19" creationId="{64F91B1C-63B0-9274-2230-A69876AE8F63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0" creationId="{A8050CA0-F551-AA10-CD86-70E73AF3DA19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1" creationId="{36F79923-D2E3-3BCF-3C9D-790D13E071E1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2" creationId="{6FDEF66F-2E2E-D155-0BA3-3442D35C144F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3" creationId="{1C56F3EF-D05F-10D7-E377-E35F6416C851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4" creationId="{02C7F079-F2C5-3508-AC1F-DD3AE914A83D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5" creationId="{4D39AE40-31D7-2207-9BF5-0AA3E314DE8F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6" creationId="{194A8627-85D3-6685-2534-A384F6F04282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7" creationId="{69DA4915-06FB-8EEB-E79A-2E53E5DBA191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8" creationId="{0A0801B0-C440-0468-DB40-C01A3B602884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9" creationId="{8586C488-5627-7215-1102-765CF8673A12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30" creationId="{F1C86A61-7767-E577-44BC-93DBE20941F5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31" creationId="{06F6AEE1-19FF-A62F-5AC6-4A8D0BF2837C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32" creationId="{75DDA706-750A-93A6-5D20-140826974BF6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33" creationId="{10BE1EB6-2F66-6C60-82C7-A522B7999AB2}"/>
          </ac:spMkLst>
        </pc:spChg>
        <pc:graphicFrameChg chg="add del mod">
          <ac:chgData name="Rafael Casado González" userId="1c71fca1-7e6b-4c6f-8614-522343b393e6" providerId="ADAL" clId="{F2ED8E7B-9BD8-477D-B72E-E28C2C49FF23}" dt="2024-01-02T13:31:36.573" v="2343" actId="478"/>
          <ac:graphicFrameMkLst>
            <pc:docMk/>
            <pc:sldMk cId="948327072" sldId="1398"/>
            <ac:graphicFrameMk id="15" creationId="{2427F2C7-53A0-F137-EB12-EB306D30404A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3:34:27.627" v="2366" actId="1076"/>
          <ac:graphicFrameMkLst>
            <pc:docMk/>
            <pc:sldMk cId="948327072" sldId="1398"/>
            <ac:graphicFrameMk id="34" creationId="{4AE25740-48D6-F3E8-39F4-B3EDDA013864}"/>
          </ac:graphicFrameMkLst>
        </pc:graphicFrameChg>
        <pc:cxnChg chg="add mod">
          <ac:chgData name="Rafael Casado González" userId="1c71fca1-7e6b-4c6f-8614-522343b393e6" providerId="ADAL" clId="{F2ED8E7B-9BD8-477D-B72E-E28C2C49FF23}" dt="2024-01-02T13:34:27.627" v="2366" actId="1076"/>
          <ac:cxnSpMkLst>
            <pc:docMk/>
            <pc:sldMk cId="948327072" sldId="1398"/>
            <ac:cxnSpMk id="8" creationId="{D7C0940B-AD40-9C34-DCC2-BB6889F21E77}"/>
          </ac:cxnSpMkLst>
        </pc:cxnChg>
        <pc:cxnChg chg="add mod">
          <ac:chgData name="Rafael Casado González" userId="1c71fca1-7e6b-4c6f-8614-522343b393e6" providerId="ADAL" clId="{F2ED8E7B-9BD8-477D-B72E-E28C2C49FF23}" dt="2024-01-02T13:34:27.627" v="2366" actId="1076"/>
          <ac:cxnSpMkLst>
            <pc:docMk/>
            <pc:sldMk cId="948327072" sldId="1398"/>
            <ac:cxnSpMk id="9" creationId="{B5396BE0-0DFE-7FB2-BF98-7E66DA8C9439}"/>
          </ac:cxnSpMkLst>
        </pc:cxnChg>
        <pc:cxnChg chg="add mod">
          <ac:chgData name="Rafael Casado González" userId="1c71fca1-7e6b-4c6f-8614-522343b393e6" providerId="ADAL" clId="{F2ED8E7B-9BD8-477D-B72E-E28C2C49FF23}" dt="2024-01-02T13:34:27.627" v="2366" actId="1076"/>
          <ac:cxnSpMkLst>
            <pc:docMk/>
            <pc:sldMk cId="948327072" sldId="1398"/>
            <ac:cxnSpMk id="10" creationId="{6A7398BC-1F75-B46D-0794-38216B177677}"/>
          </ac:cxnSpMkLst>
        </pc:cxnChg>
        <pc:cxnChg chg="add mod">
          <ac:chgData name="Rafael Casado González" userId="1c71fca1-7e6b-4c6f-8614-522343b393e6" providerId="ADAL" clId="{F2ED8E7B-9BD8-477D-B72E-E28C2C49FF23}" dt="2024-01-02T13:34:27.627" v="2366" actId="1076"/>
          <ac:cxnSpMkLst>
            <pc:docMk/>
            <pc:sldMk cId="948327072" sldId="1398"/>
            <ac:cxnSpMk id="12" creationId="{6DEC7AE8-A2DD-AEC9-0207-328302CBA7E1}"/>
          </ac:cxnSpMkLst>
        </pc:cxnChg>
        <pc:cxnChg chg="add mod">
          <ac:chgData name="Rafael Casado González" userId="1c71fca1-7e6b-4c6f-8614-522343b393e6" providerId="ADAL" clId="{F2ED8E7B-9BD8-477D-B72E-E28C2C49FF23}" dt="2024-01-02T13:34:27.627" v="2366" actId="1076"/>
          <ac:cxnSpMkLst>
            <pc:docMk/>
            <pc:sldMk cId="948327072" sldId="1398"/>
            <ac:cxnSpMk id="16" creationId="{6ACDFE9A-9601-CFE1-283C-17764CDA20FD}"/>
          </ac:cxnSpMkLst>
        </pc:cxnChg>
      </pc:sldChg>
      <pc:sldChg chg="addSp delSp modSp add mod chgLayout">
        <pc:chgData name="Rafael Casado González" userId="1c71fca1-7e6b-4c6f-8614-522343b393e6" providerId="ADAL" clId="{F2ED8E7B-9BD8-477D-B72E-E28C2C49FF23}" dt="2023-12-31T12:58:45.186" v="190" actId="207"/>
        <pc:sldMkLst>
          <pc:docMk/>
          <pc:sldMk cId="863604859" sldId="1399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863604859" sldId="1399"/>
            <ac:spMk id="3" creationId="{F98729BA-D7E0-6083-AE87-2076D30ABC63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863604859" sldId="1399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8:45.186" v="190" actId="207"/>
          <ac:spMkLst>
            <pc:docMk/>
            <pc:sldMk cId="863604859" sldId="1399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863604859" sldId="1399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863604859" sldId="1399"/>
            <ac:spMk id="7" creationId="{BEAEBCC2-1DDB-CF05-6F5B-3651CC162F8D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863604859" sldId="1399"/>
            <ac:spMk id="8" creationId="{118977EF-8844-3CB1-383F-C04C9457C667}"/>
          </ac:spMkLst>
        </pc:spChg>
      </pc:sldChg>
      <pc:sldChg chg="addSp delSp modSp add mod chgLayout">
        <pc:chgData name="Rafael Casado González" userId="1c71fca1-7e6b-4c6f-8614-522343b393e6" providerId="ADAL" clId="{F2ED8E7B-9BD8-477D-B72E-E28C2C49FF23}" dt="2024-01-02T13:30:53.406" v="2337" actId="1076"/>
        <pc:sldMkLst>
          <pc:docMk/>
          <pc:sldMk cId="3388588495" sldId="1400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388588495" sldId="1400"/>
            <ac:spMk id="3" creationId="{FD4BA6EB-9732-EF72-70C1-4F0C30FCFE08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388588495" sldId="1400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9:44.751" v="196" actId="207"/>
          <ac:spMkLst>
            <pc:docMk/>
            <pc:sldMk cId="3388588495" sldId="1400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388588495" sldId="1400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388588495" sldId="1400"/>
            <ac:spMk id="7" creationId="{7AD67EF6-42A9-2663-383C-955836F1B2E2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388588495" sldId="1400"/>
            <ac:spMk id="8" creationId="{597C7852-6F6B-4603-C7DF-9EDAE4A88346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4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4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4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4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4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4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4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5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5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5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5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54" creationId="{00000000-0000-0000-0000-000000000000}"/>
          </ac:spMkLst>
        </pc:spChg>
        <pc:graphicFrameChg chg="del mod">
          <ac:chgData name="Rafael Casado González" userId="1c71fca1-7e6b-4c6f-8614-522343b393e6" providerId="ADAL" clId="{F2ED8E7B-9BD8-477D-B72E-E28C2C49FF23}" dt="2024-01-02T13:30:39.359" v="2335" actId="478"/>
          <ac:graphicFrameMkLst>
            <pc:docMk/>
            <pc:sldMk cId="3388588495" sldId="1400"/>
            <ac:graphicFrameMk id="2" creationId="{D817BB1C-D13B-DDA6-CBBF-AB8384117E59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3:30:53.406" v="2337" actId="1076"/>
          <ac:graphicFrameMkLst>
            <pc:docMk/>
            <pc:sldMk cId="3388588495" sldId="1400"/>
            <ac:graphicFrameMk id="9" creationId="{0269232F-16C7-51CE-0B1A-58FF245EFE8E}"/>
          </ac:graphicFrameMkLst>
        </pc:graphicFrameChg>
        <pc:graphicFrameChg chg="mod">
          <ac:chgData name="Rafael Casado González" userId="1c71fca1-7e6b-4c6f-8614-522343b393e6" providerId="ADAL" clId="{F2ED8E7B-9BD8-477D-B72E-E28C2C49FF23}" dt="2023-12-31T12:59:59.457" v="198" actId="1076"/>
          <ac:graphicFrameMkLst>
            <pc:docMk/>
            <pc:sldMk cId="3388588495" sldId="1400"/>
            <ac:graphicFrameMk id="55" creationId="{00000000-0000-0000-0000-000000000000}"/>
          </ac:graphicFrameMkLst>
        </pc:graphicFrameChg>
        <pc:cxnChg chg="mod">
          <ac:chgData name="Rafael Casado González" userId="1c71fca1-7e6b-4c6f-8614-522343b393e6" providerId="ADAL" clId="{F2ED8E7B-9BD8-477D-B72E-E28C2C49FF23}" dt="2023-12-31T12:59:37.219" v="195" actId="1076"/>
          <ac:cxnSpMkLst>
            <pc:docMk/>
            <pc:sldMk cId="3388588495" sldId="1400"/>
            <ac:cxnSpMk id="29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3-12-31T12:59:37.219" v="195" actId="1076"/>
          <ac:cxnSpMkLst>
            <pc:docMk/>
            <pc:sldMk cId="3388588495" sldId="1400"/>
            <ac:cxnSpMk id="30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3-12-31T12:59:37.219" v="195" actId="1076"/>
          <ac:cxnSpMkLst>
            <pc:docMk/>
            <pc:sldMk cId="3388588495" sldId="1400"/>
            <ac:cxnSpMk id="31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3-12-31T12:59:37.219" v="195" actId="1076"/>
          <ac:cxnSpMkLst>
            <pc:docMk/>
            <pc:sldMk cId="3388588495" sldId="1400"/>
            <ac:cxnSpMk id="43" creationId="{00000000-0000-0000-0000-000000000000}"/>
          </ac:cxnSpMkLst>
        </pc:cxnChg>
      </pc:sldChg>
      <pc:sldChg chg="addSp delSp modSp add mod chgLayout">
        <pc:chgData name="Rafael Casado González" userId="1c71fca1-7e6b-4c6f-8614-522343b393e6" providerId="ADAL" clId="{F2ED8E7B-9BD8-477D-B72E-E28C2C49FF23}" dt="2023-12-31T12:40:23.835" v="133" actId="1076"/>
        <pc:sldMkLst>
          <pc:docMk/>
          <pc:sldMk cId="3793318672" sldId="1402"/>
        </pc:sldMkLst>
        <pc:spChg chg="add del mod">
          <ac:chgData name="Rafael Casado González" userId="1c71fca1-7e6b-4c6f-8614-522343b393e6" providerId="ADAL" clId="{F2ED8E7B-9BD8-477D-B72E-E28C2C49FF23}" dt="2023-12-31T12:39:23.626" v="123" actId="6264"/>
          <ac:spMkLst>
            <pc:docMk/>
            <pc:sldMk cId="3793318672" sldId="1402"/>
            <ac:spMk id="3" creationId="{1BAB6D53-2961-9A74-CFE0-807CEA29463D}"/>
          </ac:spMkLst>
        </pc:spChg>
        <pc:spChg chg="mod ord">
          <ac:chgData name="Rafael Casado González" userId="1c71fca1-7e6b-4c6f-8614-522343b393e6" providerId="ADAL" clId="{F2ED8E7B-9BD8-477D-B72E-E28C2C49FF23}" dt="2023-12-31T12:39:43.034" v="126" actId="1076"/>
          <ac:spMkLst>
            <pc:docMk/>
            <pc:sldMk cId="3793318672" sldId="1402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39:23.626" v="123" actId="6264"/>
          <ac:spMkLst>
            <pc:docMk/>
            <pc:sldMk cId="3793318672" sldId="1402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39:23.626" v="123" actId="6264"/>
          <ac:spMkLst>
            <pc:docMk/>
            <pc:sldMk cId="3793318672" sldId="1402"/>
            <ac:spMk id="6" creationId="{0AFB9BBC-192A-443C-CB5B-F442038B2108}"/>
          </ac:spMkLst>
        </pc:spChg>
        <pc:spChg chg="add del mod ord">
          <ac:chgData name="Rafael Casado González" userId="1c71fca1-7e6b-4c6f-8614-522343b393e6" providerId="ADAL" clId="{F2ED8E7B-9BD8-477D-B72E-E28C2C49FF23}" dt="2023-12-31T12:39:36.041" v="124" actId="478"/>
          <ac:spMkLst>
            <pc:docMk/>
            <pc:sldMk cId="3793318672" sldId="1402"/>
            <ac:spMk id="8" creationId="{134FAC38-B1D5-3BB0-16F8-EF4C73118F8F}"/>
          </ac:spMkLst>
        </pc:spChg>
        <pc:graphicFrameChg chg="mod modGraphic">
          <ac:chgData name="Rafael Casado González" userId="1c71fca1-7e6b-4c6f-8614-522343b393e6" providerId="ADAL" clId="{F2ED8E7B-9BD8-477D-B72E-E28C2C49FF23}" dt="2023-12-31T12:39:50.985" v="128" actId="14100"/>
          <ac:graphicFrameMkLst>
            <pc:docMk/>
            <pc:sldMk cId="3793318672" sldId="1402"/>
            <ac:graphicFrameMk id="7" creationId="{00000000-0000-0000-0000-000000000000}"/>
          </ac:graphicFrameMkLst>
        </pc:graphicFrameChg>
        <pc:picChg chg="mod">
          <ac:chgData name="Rafael Casado González" userId="1c71fca1-7e6b-4c6f-8614-522343b393e6" providerId="ADAL" clId="{F2ED8E7B-9BD8-477D-B72E-E28C2C49FF23}" dt="2023-12-31T12:40:23.835" v="133" actId="1076"/>
          <ac:picMkLst>
            <pc:docMk/>
            <pc:sldMk cId="3793318672" sldId="1402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F2ED8E7B-9BD8-477D-B72E-E28C2C49FF23}" dt="2023-12-31T12:40:00.103" v="130" actId="1076"/>
          <ac:picMkLst>
            <pc:docMk/>
            <pc:sldMk cId="3793318672" sldId="1402"/>
            <ac:picMk id="9" creationId="{00000000-0000-0000-0000-000000000000}"/>
          </ac:picMkLst>
        </pc:picChg>
      </pc:sldChg>
      <pc:sldChg chg="addSp delSp modSp add del mod chgLayout">
        <pc:chgData name="Rafael Casado González" userId="1c71fca1-7e6b-4c6f-8614-522343b393e6" providerId="ADAL" clId="{F2ED8E7B-9BD8-477D-B72E-E28C2C49FF23}" dt="2023-12-31T12:49:31.974" v="141" actId="47"/>
        <pc:sldMkLst>
          <pc:docMk/>
          <pc:sldMk cId="1295305271" sldId="1403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95305271" sldId="1403"/>
            <ac:spMk id="2" creationId="{80F04A77-E882-88E5-ACBE-DDAB5591F8C9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95305271" sldId="1403"/>
            <ac:spMk id="3" creationId="{D698C6A3-83B9-E6AA-E3F0-B3B707DD1902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95305271" sldId="1403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95305271" sldId="1403"/>
            <ac:spMk id="5" creationId="{00000000-0000-0000-0000-000000000000}"/>
          </ac:spMkLst>
        </pc:spChg>
        <pc:spChg chg="add 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95305271" sldId="1403"/>
            <ac:spMk id="6" creationId="{7D4F5867-1FBD-C9B8-8CDA-2BFD1636637E}"/>
          </ac:spMkLst>
        </pc:spChg>
      </pc:sldChg>
      <pc:sldChg chg="addSp delSp modSp add mod chgLayout">
        <pc:chgData name="Rafael Casado González" userId="1c71fca1-7e6b-4c6f-8614-522343b393e6" providerId="ADAL" clId="{F2ED8E7B-9BD8-477D-B72E-E28C2C49FF23}" dt="2023-12-31T13:03:00.865" v="216" actId="1076"/>
        <pc:sldMkLst>
          <pc:docMk/>
          <pc:sldMk cId="2504244513" sldId="1404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04244513" sldId="1404"/>
            <ac:spMk id="2" creationId="{8C5CC2BD-3D7E-FEED-7DEF-36BD8175F6F4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04244513" sldId="1404"/>
            <ac:spMk id="3" creationId="{628CE1CC-A79E-6454-EDF0-75778A9581F6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04244513" sldId="1404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02:42.310" v="214" actId="14100"/>
          <ac:spMkLst>
            <pc:docMk/>
            <pc:sldMk cId="2504244513" sldId="1404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04244513" sldId="1404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04244513" sldId="1404"/>
            <ac:spMk id="7" creationId="{C3ECDD84-E355-B06E-11F9-C79D45FE3412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3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4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4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4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4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5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5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5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6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6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6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6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8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8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8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8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8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8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8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0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0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0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0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0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0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0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2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24" creationId="{00000000-0000-0000-0000-000000000000}"/>
          </ac:spMkLst>
        </pc:spChg>
        <pc:grpChg chg="mod">
          <ac:chgData name="Rafael Casado González" userId="1c71fca1-7e6b-4c6f-8614-522343b393e6" providerId="ADAL" clId="{F2ED8E7B-9BD8-477D-B72E-E28C2C49FF23}" dt="2023-12-31T13:02:50.602" v="215" actId="1076"/>
          <ac:grpSpMkLst>
            <pc:docMk/>
            <pc:sldMk cId="2504244513" sldId="1404"/>
            <ac:grpSpMk id="17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3-12-31T13:02:50.602" v="215" actId="1076"/>
          <ac:grpSpMkLst>
            <pc:docMk/>
            <pc:sldMk cId="2504244513" sldId="1404"/>
            <ac:grpSpMk id="64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3-12-31T13:02:50.602" v="215" actId="1076"/>
          <ac:grpSpMkLst>
            <pc:docMk/>
            <pc:sldMk cId="2504244513" sldId="1404"/>
            <ac:grpSpMk id="82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3-12-31T13:02:50.602" v="215" actId="1076"/>
          <ac:grpSpMkLst>
            <pc:docMk/>
            <pc:sldMk cId="2504244513" sldId="1404"/>
            <ac:grpSpMk id="104" creationId="{00000000-0000-0000-0000-000000000000}"/>
          </ac:grpSpMkLst>
        </pc:grpChg>
        <pc:graphicFrameChg chg="mod">
          <ac:chgData name="Rafael Casado González" userId="1c71fca1-7e6b-4c6f-8614-522343b393e6" providerId="ADAL" clId="{F2ED8E7B-9BD8-477D-B72E-E28C2C49FF23}" dt="2023-12-31T13:03:00.865" v="216" actId="1076"/>
          <ac:graphicFrameMkLst>
            <pc:docMk/>
            <pc:sldMk cId="2504244513" sldId="1404"/>
            <ac:graphicFrameMk id="120" creationId="{00000000-0000-0000-0000-000000000000}"/>
          </ac:graphicFrameMkLst>
        </pc:graphicFrameChg>
        <pc:graphicFrameChg chg="mod">
          <ac:chgData name="Rafael Casado González" userId="1c71fca1-7e6b-4c6f-8614-522343b393e6" providerId="ADAL" clId="{F2ED8E7B-9BD8-477D-B72E-E28C2C49FF23}" dt="2023-12-31T13:03:00.865" v="216" actId="1076"/>
          <ac:graphicFrameMkLst>
            <pc:docMk/>
            <pc:sldMk cId="2504244513" sldId="1404"/>
            <ac:graphicFrameMk id="126" creationId="{00000000-0000-0000-0000-000000000000}"/>
          </ac:graphicFrameMkLst>
        </pc:graphicFrameChg>
        <pc:cxnChg chg="mod">
          <ac:chgData name="Rafael Casado González" userId="1c71fca1-7e6b-4c6f-8614-522343b393e6" providerId="ADAL" clId="{F2ED8E7B-9BD8-477D-B72E-E28C2C49FF23}" dt="2023-12-31T13:02:50.602" v="215" actId="1076"/>
          <ac:cxnSpMkLst>
            <pc:docMk/>
            <pc:sldMk cId="2504244513" sldId="1404"/>
            <ac:cxnSpMk id="48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3-12-31T13:02:50.602" v="215" actId="1076"/>
          <ac:cxnSpMkLst>
            <pc:docMk/>
            <pc:sldMk cId="2504244513" sldId="1404"/>
            <ac:cxnSpMk id="65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3-12-31T13:02:50.602" v="215" actId="1076"/>
          <ac:cxnSpMkLst>
            <pc:docMk/>
            <pc:sldMk cId="2504244513" sldId="1404"/>
            <ac:cxnSpMk id="83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3-12-31T13:02:50.602" v="215" actId="1076"/>
          <ac:cxnSpMkLst>
            <pc:docMk/>
            <pc:sldMk cId="2504244513" sldId="1404"/>
            <ac:cxnSpMk id="105" creationId="{00000000-0000-0000-0000-000000000000}"/>
          </ac:cxnSpMkLst>
        </pc:cxnChg>
      </pc:sldChg>
      <pc:sldChg chg="addSp delSp modSp add mod chgLayout">
        <pc:chgData name="Rafael Casado González" userId="1c71fca1-7e6b-4c6f-8614-522343b393e6" providerId="ADAL" clId="{F2ED8E7B-9BD8-477D-B72E-E28C2C49FF23}" dt="2023-12-31T12:57:26.630" v="182" actId="6549"/>
        <pc:sldMkLst>
          <pc:docMk/>
          <pc:sldMk cId="2540141179" sldId="1405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40141179" sldId="1405"/>
            <ac:spMk id="2" creationId="{17513567-B6A1-9AA1-CBB1-D772E7E93D41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40141179" sldId="1405"/>
            <ac:spMk id="3" creationId="{563CCEA6-C9EE-FC31-7BAB-5E3EE918794A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40141179" sldId="1405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7:26.630" v="182" actId="6549"/>
          <ac:spMkLst>
            <pc:docMk/>
            <pc:sldMk cId="2540141179" sldId="1405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40141179" sldId="1405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40141179" sldId="1405"/>
            <ac:spMk id="16" creationId="{A6C82B79-E052-E759-0B91-41EAEC80FB9B}"/>
          </ac:spMkLst>
        </pc:spChg>
      </pc:sldChg>
      <pc:sldChg chg="addSp delSp modSp add mod chgLayout">
        <pc:chgData name="Rafael Casado González" userId="1c71fca1-7e6b-4c6f-8614-522343b393e6" providerId="ADAL" clId="{F2ED8E7B-9BD8-477D-B72E-E28C2C49FF23}" dt="2023-12-31T12:59:19.753" v="194" actId="207"/>
        <pc:sldMkLst>
          <pc:docMk/>
          <pc:sldMk cId="3919808807" sldId="1406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919808807" sldId="1406"/>
            <ac:spMk id="2" creationId="{25AACE57-91CD-FBEB-DD24-C5833DB51906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919808807" sldId="1406"/>
            <ac:spMk id="3" creationId="{9FC68CF5-4533-3A88-A67C-D5394078EDD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919808807" sldId="1406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9:19.753" v="194" actId="207"/>
          <ac:spMkLst>
            <pc:docMk/>
            <pc:sldMk cId="3919808807" sldId="140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919808807" sldId="1406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919808807" sldId="1406"/>
            <ac:spMk id="7" creationId="{3474CD05-D648-6952-5D5D-BCE6AD157EB8}"/>
          </ac:spMkLst>
        </pc:spChg>
      </pc:sldChg>
      <pc:sldChg chg="add del">
        <pc:chgData name="Rafael Casado González" userId="1c71fca1-7e6b-4c6f-8614-522343b393e6" providerId="ADAL" clId="{F2ED8E7B-9BD8-477D-B72E-E28C2C49FF23}" dt="2024-01-02T13:35:09.101" v="2367" actId="47"/>
        <pc:sldMkLst>
          <pc:docMk/>
          <pc:sldMk cId="1833456126" sldId="1416"/>
        </pc:sldMkLst>
      </pc:sldChg>
      <pc:sldChg chg="addSp delSp modSp add del mod chgLayout">
        <pc:chgData name="Rafael Casado González" userId="1c71fca1-7e6b-4c6f-8614-522343b393e6" providerId="ADAL" clId="{F2ED8E7B-9BD8-477D-B72E-E28C2C49FF23}" dt="2024-01-03T14:33:46.397" v="7703" actId="1076"/>
        <pc:sldMkLst>
          <pc:docMk/>
          <pc:sldMk cId="3296196700" sldId="1448"/>
        </pc:sldMkLst>
        <pc:spChg chg="add del mo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3296196700" sldId="1448"/>
            <ac:spMk id="2" creationId="{FA588432-ADEF-7BC0-5658-9F2AE7860C51}"/>
          </ac:spMkLst>
        </pc:spChg>
        <pc:spChg chg="add del mo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3296196700" sldId="1448"/>
            <ac:spMk id="3" creationId="{3EF68C14-19C7-6403-7FEF-B11B00DD1BDA}"/>
          </ac:spMkLst>
        </pc:spChg>
        <pc:spChg chg="add del mod or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3296196700" sldId="1448"/>
            <ac:spMk id="4" creationId="{F7343360-774E-E62D-AD8E-268325B2C849}"/>
          </ac:spMkLst>
        </pc:spChg>
        <pc:spChg chg="mod">
          <ac:chgData name="Rafael Casado González" userId="1c71fca1-7e6b-4c6f-8614-522343b393e6" providerId="ADAL" clId="{F2ED8E7B-9BD8-477D-B72E-E28C2C49FF23}" dt="2024-01-03T14:33:44.341" v="7702" actId="14100"/>
          <ac:spMkLst>
            <pc:docMk/>
            <pc:sldMk cId="3296196700" sldId="1448"/>
            <ac:spMk id="5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3T12:46:34.891" v="6931"/>
          <ac:spMkLst>
            <pc:docMk/>
            <pc:sldMk cId="3296196700" sldId="1448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3296196700" sldId="1448"/>
            <ac:spMk id="517123" creationId="{00000000-0000-0000-0000-000000000000}"/>
          </ac:spMkLst>
        </pc:spChg>
        <pc:grpChg chg="mod">
          <ac:chgData name="Rafael Casado González" userId="1c71fca1-7e6b-4c6f-8614-522343b393e6" providerId="ADAL" clId="{F2ED8E7B-9BD8-477D-B72E-E28C2C49FF23}" dt="2024-01-03T14:33:46.397" v="7703" actId="1076"/>
          <ac:grpSpMkLst>
            <pc:docMk/>
            <pc:sldMk cId="3296196700" sldId="1448"/>
            <ac:grpSpMk id="12" creationId="{00000000-0000-0000-0000-000000000000}"/>
          </ac:grpSpMkLst>
        </pc:grpChg>
        <pc:graphicFrameChg chg="add mod modGraphic">
          <ac:chgData name="Rafael Casado González" userId="1c71fca1-7e6b-4c6f-8614-522343b393e6" providerId="ADAL" clId="{F2ED8E7B-9BD8-477D-B72E-E28C2C49FF23}" dt="2024-01-03T12:40:44.774" v="6923" actId="20577"/>
          <ac:graphicFrameMkLst>
            <pc:docMk/>
            <pc:sldMk cId="3296196700" sldId="1448"/>
            <ac:graphicFrameMk id="2" creationId="{D69EBD70-842E-D341-2009-C5EADAE101C9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2:43:59.735" v="6928" actId="478"/>
          <ac:graphicFrameMkLst>
            <pc:docMk/>
            <pc:sldMk cId="3296196700" sldId="1448"/>
            <ac:graphicFrameMk id="3" creationId="{49C9CB77-FE8D-6688-C82C-F95F06406420}"/>
          </ac:graphicFrameMkLst>
        </pc:graphicFrameChg>
        <pc:graphicFrameChg chg="del mod">
          <ac:chgData name="Rafael Casado González" userId="1c71fca1-7e6b-4c6f-8614-522343b393e6" providerId="ADAL" clId="{F2ED8E7B-9BD8-477D-B72E-E28C2C49FF23}" dt="2024-01-03T12:44:02.406" v="6929" actId="478"/>
          <ac:graphicFrameMkLst>
            <pc:docMk/>
            <pc:sldMk cId="3296196700" sldId="1448"/>
            <ac:graphicFrameMk id="28" creationId="{00000000-0000-0000-0000-000000000000}"/>
          </ac:graphicFrameMkLst>
        </pc:graphicFrameChg>
      </pc:sldChg>
      <pc:sldChg chg="addSp delSp modSp add del mod chgLayout">
        <pc:chgData name="Rafael Casado González" userId="1c71fca1-7e6b-4c6f-8614-522343b393e6" providerId="ADAL" clId="{F2ED8E7B-9BD8-477D-B72E-E28C2C49FF23}" dt="2024-01-03T12:36:54.537" v="6862"/>
        <pc:sldMkLst>
          <pc:docMk/>
          <pc:sldMk cId="2134557013" sldId="1449"/>
        </pc:sldMkLst>
        <pc:spChg chg="add del mo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2134557013" sldId="1449"/>
            <ac:spMk id="2" creationId="{3122A710-3E38-0B0A-1311-745ABD467F5B}"/>
          </ac:spMkLst>
        </pc:spChg>
        <pc:spChg chg="add del mo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2134557013" sldId="1449"/>
            <ac:spMk id="3" creationId="{57C84817-910B-C435-AC42-9C2A725D66D2}"/>
          </ac:spMkLst>
        </pc:spChg>
        <pc:spChg chg="add del mo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2134557013" sldId="1449"/>
            <ac:spMk id="4" creationId="{FFC5FDF9-C204-0387-27BF-95C22B2767AB}"/>
          </ac:spMkLst>
        </pc:spChg>
        <pc:spChg chg="mod or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2134557013" sldId="1449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2134557013" sldId="1449"/>
            <ac:spMk id="517123" creationId="{00000000-0000-0000-0000-000000000000}"/>
          </ac:spMkLst>
        </pc:spChg>
        <pc:graphicFrameChg chg="mod ord">
          <ac:chgData name="Rafael Casado González" userId="1c71fca1-7e6b-4c6f-8614-522343b393e6" providerId="ADAL" clId="{F2ED8E7B-9BD8-477D-B72E-E28C2C49FF23}" dt="2024-01-03T12:36:53.626" v="6861" actId="6264"/>
          <ac:graphicFrameMkLst>
            <pc:docMk/>
            <pc:sldMk cId="2134557013" sldId="1449"/>
            <ac:graphicFrameMk id="13" creationId="{00000000-0000-0000-0000-000000000000}"/>
          </ac:graphicFrameMkLst>
        </pc:graphicFrameChg>
      </pc:sldChg>
      <pc:sldChg chg="addSp delSp modSp add mod chgLayout">
        <pc:chgData name="Rafael Casado González" userId="1c71fca1-7e6b-4c6f-8614-522343b393e6" providerId="ADAL" clId="{F2ED8E7B-9BD8-477D-B72E-E28C2C49FF23}" dt="2023-12-31T13:05:50.432" v="246" actId="2711"/>
        <pc:sldMkLst>
          <pc:docMk/>
          <pc:sldMk cId="2621436301" sldId="1464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621436301" sldId="1464"/>
            <ac:spMk id="2" creationId="{962945B2-6082-DBBA-5F22-637E39A8DA65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621436301" sldId="1464"/>
            <ac:spMk id="3" creationId="{3A6C1A65-8A2C-ACEA-DF94-20C27171B73B}"/>
          </ac:spMkLst>
        </pc:spChg>
        <pc:spChg chg="mod ord">
          <ac:chgData name="Rafael Casado González" userId="1c71fca1-7e6b-4c6f-8614-522343b393e6" providerId="ADAL" clId="{F2ED8E7B-9BD8-477D-B72E-E28C2C49FF23}" dt="2023-12-31T13:05:29.723" v="245"/>
          <ac:spMkLst>
            <pc:docMk/>
            <pc:sldMk cId="2621436301" sldId="1464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05:50.432" v="246" actId="2711"/>
          <ac:spMkLst>
            <pc:docMk/>
            <pc:sldMk cId="2621436301" sldId="1464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621436301" sldId="1464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621436301" sldId="1464"/>
            <ac:spMk id="7" creationId="{4F4560D3-693F-5831-ECEE-F30CFEEEF98F}"/>
          </ac:spMkLst>
        </pc:spChg>
      </pc:sldChg>
      <pc:sldChg chg="addSp delSp modSp add mod modClrScheme chgLayout">
        <pc:chgData name="Rafael Casado González" userId="1c71fca1-7e6b-4c6f-8614-522343b393e6" providerId="ADAL" clId="{F2ED8E7B-9BD8-477D-B72E-E28C2C49FF23}" dt="2023-12-31T13:08:31.099" v="253" actId="113"/>
        <pc:sldMkLst>
          <pc:docMk/>
          <pc:sldMk cId="72004935" sldId="1465"/>
        </pc:sldMkLst>
        <pc:spChg chg="add del mod">
          <ac:chgData name="Rafael Casado González" userId="1c71fca1-7e6b-4c6f-8614-522343b393e6" providerId="ADAL" clId="{F2ED8E7B-9BD8-477D-B72E-E28C2C49FF23}" dt="2023-12-31T13:07:34.959" v="248" actId="6264"/>
          <ac:spMkLst>
            <pc:docMk/>
            <pc:sldMk cId="72004935" sldId="1465"/>
            <ac:spMk id="2" creationId="{AD9FBC3D-05CA-1CD7-3597-B2FBA3795DC6}"/>
          </ac:spMkLst>
        </pc:spChg>
        <pc:spChg chg="add del mod">
          <ac:chgData name="Rafael Casado González" userId="1c71fca1-7e6b-4c6f-8614-522343b393e6" providerId="ADAL" clId="{F2ED8E7B-9BD8-477D-B72E-E28C2C49FF23}" dt="2023-12-31T13:07:34.959" v="248" actId="6264"/>
          <ac:spMkLst>
            <pc:docMk/>
            <pc:sldMk cId="72004935" sldId="1465"/>
            <ac:spMk id="3" creationId="{19CD7D08-DD0B-67E8-18C1-01FCFFBFB2C1}"/>
          </ac:spMkLst>
        </pc:spChg>
        <pc:spChg chg="add del mod ord">
          <ac:chgData name="Rafael Casado González" userId="1c71fca1-7e6b-4c6f-8614-522343b393e6" providerId="ADAL" clId="{F2ED8E7B-9BD8-477D-B72E-E28C2C49FF23}" dt="2023-12-31T13:08:15.007" v="251" actId="700"/>
          <ac:spMkLst>
            <pc:docMk/>
            <pc:sldMk cId="72004935" sldId="1465"/>
            <ac:spMk id="4" creationId="{84DF8953-6232-4665-C8C1-CBD68D0504A7}"/>
          </ac:spMkLst>
        </pc:spChg>
        <pc:spChg chg="mod ord">
          <ac:chgData name="Rafael Casado González" userId="1c71fca1-7e6b-4c6f-8614-522343b393e6" providerId="ADAL" clId="{F2ED8E7B-9BD8-477D-B72E-E28C2C49FF23}" dt="2023-12-31T13:08:15.007" v="251" actId="700"/>
          <ac:spMkLst>
            <pc:docMk/>
            <pc:sldMk cId="72004935" sldId="1465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08:31.099" v="253" actId="113"/>
          <ac:spMkLst>
            <pc:docMk/>
            <pc:sldMk cId="72004935" sldId="1465"/>
            <ac:spMk id="7172" creationId="{00000000-0000-0000-0000-000000000000}"/>
          </ac:spMkLst>
        </pc:spChg>
      </pc:sldChg>
      <pc:sldChg chg="addSp delSp modSp add del mod modClrScheme chgLayout">
        <pc:chgData name="Rafael Casado González" userId="1c71fca1-7e6b-4c6f-8614-522343b393e6" providerId="ADAL" clId="{F2ED8E7B-9BD8-477D-B72E-E28C2C49FF23}" dt="2024-01-02T12:12:50.558" v="1796" actId="47"/>
        <pc:sldMkLst>
          <pc:docMk/>
          <pc:sldMk cId="750078889" sldId="1479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750078889" sldId="1479"/>
            <ac:spMk id="2" creationId="{07F41C01-6CAB-9248-16B4-F90788BEAF25}"/>
          </ac:spMkLst>
        </pc:spChg>
        <pc:spChg chg="del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750078889" sldId="1479"/>
            <ac:spMk id="3" creationId="{F6A01A16-1820-45CF-85FC-3A8D6D45B30F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750078889" sldId="1479"/>
            <ac:spMk id="31" creationId="{60741243-E319-97E2-AA7C-415FF4D49DF4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750078889" sldId="1479"/>
            <ac:spMk id="32" creationId="{A7AEB7D8-8274-93F4-F8DE-C1163E155760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52.979" v="1799" actId="47"/>
        <pc:sldMkLst>
          <pc:docMk/>
          <pc:sldMk cId="860623433" sldId="1480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860623433" sldId="1480"/>
            <ac:spMk id="2" creationId="{DB56FC7F-99AD-A050-C216-E96323510BDF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860623433" sldId="1480"/>
            <ac:spMk id="3" creationId="{2B09914D-7573-4B6F-85CA-73144C90B2DA}"/>
          </ac:spMkLst>
        </pc:spChg>
        <pc:picChg chg="mod ord">
          <ac:chgData name="Rafael Casado González" userId="1c71fca1-7e6b-4c6f-8614-522343b393e6" providerId="ADAL" clId="{F2ED8E7B-9BD8-477D-B72E-E28C2C49FF23}" dt="2024-01-02T11:18:27.762" v="1141" actId="700"/>
          <ac:picMkLst>
            <pc:docMk/>
            <pc:sldMk cId="860623433" sldId="1480"/>
            <ac:picMk id="5" creationId="{F3BA6FBE-A820-3668-C6BC-21864CB377E9}"/>
          </ac:picMkLst>
        </pc:picChg>
      </pc:sldChg>
      <pc:sldChg chg="addSp delSp modSp add del mod modClrScheme chgLayout">
        <pc:chgData name="Rafael Casado González" userId="1c71fca1-7e6b-4c6f-8614-522343b393e6" providerId="ADAL" clId="{F2ED8E7B-9BD8-477D-B72E-E28C2C49FF23}" dt="2024-01-02T12:12:49.567" v="1795" actId="47"/>
        <pc:sldMkLst>
          <pc:docMk/>
          <pc:sldMk cId="3256169697" sldId="1481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256169697" sldId="1481"/>
            <ac:spMk id="2" creationId="{00D2F764-583D-1296-18FD-F35B9A962541}"/>
          </ac:spMkLst>
        </pc:spChg>
        <pc:spChg chg="del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256169697" sldId="1481"/>
            <ac:spMk id="3" creationId="{2A3B29BF-3190-F5A0-2673-9C2B1339FB66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256169697" sldId="1481"/>
            <ac:spMk id="16" creationId="{27BC6D19-13F3-AE14-E717-6CB7A0E94A0D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256169697" sldId="1481"/>
            <ac:spMk id="17" creationId="{A4821ACF-2603-B80C-0CC0-27E9B8A55846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30.050" v="1784" actId="47"/>
        <pc:sldMkLst>
          <pc:docMk/>
          <pc:sldMk cId="764405223" sldId="1482"/>
        </pc:sldMkLst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764405223" sldId="1482"/>
            <ac:spMk id="2" creationId="{780F5088-48FA-2412-2057-2FAB0D8BC8F6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764405223" sldId="1482"/>
            <ac:spMk id="4" creationId="{619006FD-D950-6923-7FEF-34F1453F286A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764405223" sldId="1482"/>
            <ac:spMk id="19" creationId="{FE5C1139-2AB8-E2D3-E365-10B60F31A7E6}"/>
          </ac:spMkLst>
        </pc:spChg>
      </pc:sldChg>
      <pc:sldChg chg="addSp delSp 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6185835" sldId="1483"/>
        </pc:sldMkLst>
        <pc:spChg chg="mod or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6185835" sldId="1483"/>
            <ac:spMk id="2" creationId="{093FDA67-D61C-7C3B-777B-71897BD45138}"/>
          </ac:spMkLst>
        </pc:spChg>
        <pc:spChg chg="mod ord">
          <ac:chgData name="Rafael Casado González" userId="1c71fca1-7e6b-4c6f-8614-522343b393e6" providerId="ADAL" clId="{F2ED8E7B-9BD8-477D-B72E-E28C2C49FF23}" dt="2023-12-31T13:29:34.174" v="499" actId="6549"/>
          <ac:spMkLst>
            <pc:docMk/>
            <pc:sldMk cId="6185835" sldId="1483"/>
            <ac:spMk id="3" creationId="{AE9EF5AC-81AA-A9F7-EBDC-616DA041A0A7}"/>
          </ac:spMkLst>
        </pc:spChg>
        <pc:spChg chg="del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6185835" sldId="1483"/>
            <ac:spMk id="4" creationId="{FDDDD6E5-4C61-4C15-2102-039D7608E1C3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6185835" sldId="1483"/>
            <ac:spMk id="5" creationId="{0D45EAF8-90CB-F5A1-810E-7376140C87A1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6185835" sldId="1483"/>
            <ac:spMk id="6" creationId="{7E9EC500-1D80-4ECD-41A0-29536B653275}"/>
          </ac:spMkLst>
        </pc:spChg>
        <pc:spChg chg="add mod ord">
          <ac:chgData name="Rafael Casado González" userId="1c71fca1-7e6b-4c6f-8614-522343b393e6" providerId="ADAL" clId="{F2ED8E7B-9BD8-477D-B72E-E28C2C49FF23}" dt="2023-12-31T13:28:23.171" v="436" actId="790"/>
          <ac:spMkLst>
            <pc:docMk/>
            <pc:sldMk cId="6185835" sldId="1483"/>
            <ac:spMk id="7" creationId="{F11B124C-8DEE-9C41-8071-8E753F5F2C01}"/>
          </ac:spMkLst>
        </pc:spChg>
        <pc:picChg chg="add mod modCrop">
          <ac:chgData name="Rafael Casado González" userId="1c71fca1-7e6b-4c6f-8614-522343b393e6" providerId="ADAL" clId="{F2ED8E7B-9BD8-477D-B72E-E28C2C49FF23}" dt="2023-12-31T13:26:58.279" v="435" actId="14100"/>
          <ac:picMkLst>
            <pc:docMk/>
            <pc:sldMk cId="6185835" sldId="1483"/>
            <ac:picMk id="8" creationId="{D3F8328B-B7DF-B74B-C3DF-2F5B46301A09}"/>
          </ac:picMkLst>
        </pc:picChg>
        <pc:picChg chg="add mod modCrop">
          <ac:chgData name="Rafael Casado González" userId="1c71fca1-7e6b-4c6f-8614-522343b393e6" providerId="ADAL" clId="{F2ED8E7B-9BD8-477D-B72E-E28C2C49FF23}" dt="2023-12-31T13:26:54.095" v="433" actId="14100"/>
          <ac:picMkLst>
            <pc:docMk/>
            <pc:sldMk cId="6185835" sldId="1483"/>
            <ac:picMk id="10" creationId="{1749ED84-CCEC-2B5D-0863-687E6CCB1F7A}"/>
          </ac:picMkLst>
        </pc:picChg>
      </pc:sldChg>
      <pc:sldChg chg="addSp modSp add del mod modClrScheme chgLayout">
        <pc:chgData name="Rafael Casado González" userId="1c71fca1-7e6b-4c6f-8614-522343b393e6" providerId="ADAL" clId="{F2ED8E7B-9BD8-477D-B72E-E28C2C49FF23}" dt="2024-01-02T12:12:51.395" v="1797" actId="47"/>
        <pc:sldMkLst>
          <pc:docMk/>
          <pc:sldMk cId="3992701744" sldId="1493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992701744" sldId="1493"/>
            <ac:spMk id="2" creationId="{A0AB8A88-9D16-0F8C-1074-B7F6F4A8E4A5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992701744" sldId="1493"/>
            <ac:spMk id="3" creationId="{62A8EFBE-D491-AF22-2D51-18886DFD9456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992701744" sldId="1493"/>
            <ac:spMk id="18" creationId="{BBEE4C76-F0F6-615C-B9A9-2BEE03A758A2}"/>
          </ac:spMkLst>
        </pc:spChg>
      </pc:sldChg>
      <pc:sldChg chg="addSp delSp 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3625062858" sldId="1494"/>
        </pc:sldMkLst>
        <pc:spChg chg="mod or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625062858" sldId="1494"/>
            <ac:spMk id="2" creationId="{C20E6CCB-9C1D-B955-9DC5-BCF90834006A}"/>
          </ac:spMkLst>
        </pc:spChg>
        <pc:spChg chg="mod ord">
          <ac:chgData name="Rafael Casado González" userId="1c71fca1-7e6b-4c6f-8614-522343b393e6" providerId="ADAL" clId="{F2ED8E7B-9BD8-477D-B72E-E28C2C49FF23}" dt="2023-12-31T13:32:55.960" v="559" actId="15"/>
          <ac:spMkLst>
            <pc:docMk/>
            <pc:sldMk cId="3625062858" sldId="1494"/>
            <ac:spMk id="3" creationId="{124D7945-36B2-4A05-6456-0534526C96CE}"/>
          </ac:spMkLst>
        </pc:spChg>
        <pc:spChg chg="del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625062858" sldId="1494"/>
            <ac:spMk id="4" creationId="{CC8DD650-2A30-D76D-DA2B-E6B0B2994E24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625062858" sldId="1494"/>
            <ac:spMk id="5" creationId="{27375EC2-0CF0-7BDB-139D-814B8FFD7FED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625062858" sldId="1494"/>
            <ac:spMk id="6" creationId="{1FCA7CAB-AFB7-8485-4DD0-22550653C3FE}"/>
          </ac:spMkLst>
        </pc:spChg>
        <pc:spChg chg="add mod ord">
          <ac:chgData name="Rafael Casado González" userId="1c71fca1-7e6b-4c6f-8614-522343b393e6" providerId="ADAL" clId="{F2ED8E7B-9BD8-477D-B72E-E28C2C49FF23}" dt="2023-12-31T13:30:07.029" v="501"/>
          <ac:spMkLst>
            <pc:docMk/>
            <pc:sldMk cId="3625062858" sldId="1494"/>
            <ac:spMk id="7" creationId="{0E4C1B52-0E4B-BA08-B6BF-E54643B7B3A8}"/>
          </ac:spMkLst>
        </pc:spChg>
      </pc:sldChg>
      <pc:sldChg chg="addSp delSp 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3093712712" sldId="1495"/>
        </pc:sldMkLst>
        <pc:spChg chg="mod ord">
          <ac:chgData name="Rafael Casado González" userId="1c71fca1-7e6b-4c6f-8614-522343b393e6" providerId="ADAL" clId="{F2ED8E7B-9BD8-477D-B72E-E28C2C49FF23}" dt="2023-12-31T13:46:58.740" v="787" actId="1076"/>
          <ac:spMkLst>
            <pc:docMk/>
            <pc:sldMk cId="3093712712" sldId="1495"/>
            <ac:spMk id="2" creationId="{D7B32000-50CF-9EF1-37D1-B77F42DB9EB1}"/>
          </ac:spMkLst>
        </pc:spChg>
        <pc:spChg chg="mod ord">
          <ac:chgData name="Rafael Casado González" userId="1c71fca1-7e6b-4c6f-8614-522343b393e6" providerId="ADAL" clId="{F2ED8E7B-9BD8-477D-B72E-E28C2C49FF23}" dt="2023-12-31T14:13:53.525" v="806" actId="6549"/>
          <ac:spMkLst>
            <pc:docMk/>
            <pc:sldMk cId="3093712712" sldId="1495"/>
            <ac:spMk id="3" creationId="{92EA04D4-AB98-A9AD-817B-66DCE5DC3179}"/>
          </ac:spMkLst>
        </pc:spChg>
        <pc:spChg chg="del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093712712" sldId="1495"/>
            <ac:spMk id="4" creationId="{A7CCC25C-3073-59E6-8BC8-D59B16BD8910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093712712" sldId="1495"/>
            <ac:spMk id="5" creationId="{60794575-7D1F-1562-6EAF-7F712BB97757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093712712" sldId="1495"/>
            <ac:spMk id="6" creationId="{5AC143B5-25A4-E1D7-FCED-372E1A177486}"/>
          </ac:spMkLst>
        </pc:spChg>
        <pc:spChg chg="add mod ord">
          <ac:chgData name="Rafael Casado González" userId="1c71fca1-7e6b-4c6f-8614-522343b393e6" providerId="ADAL" clId="{F2ED8E7B-9BD8-477D-B72E-E28C2C49FF23}" dt="2023-12-31T13:38:48.307" v="591"/>
          <ac:spMkLst>
            <pc:docMk/>
            <pc:sldMk cId="3093712712" sldId="1495"/>
            <ac:spMk id="7" creationId="{7A4CD3C6-5E17-6D9F-AD2B-C4341ACD8D06}"/>
          </ac:spMkLst>
        </pc:spChg>
      </pc:sldChg>
      <pc:sldChg chg="addSp delSp modSp add del mod ord chgLayout">
        <pc:chgData name="Rafael Casado González" userId="1c71fca1-7e6b-4c6f-8614-522343b393e6" providerId="ADAL" clId="{F2ED8E7B-9BD8-477D-B72E-E28C2C49FF23}" dt="2023-12-31T14:26:22.258" v="1029" actId="47"/>
        <pc:sldMkLst>
          <pc:docMk/>
          <pc:sldMk cId="154087485" sldId="1496"/>
        </pc:sldMkLst>
        <pc:spChg chg="mod ord">
          <ac:chgData name="Rafael Casado González" userId="1c71fca1-7e6b-4c6f-8614-522343b393e6" providerId="ADAL" clId="{F2ED8E7B-9BD8-477D-B72E-E28C2C49FF23}" dt="2023-12-31T14:20:17.965" v="910" actId="6264"/>
          <ac:spMkLst>
            <pc:docMk/>
            <pc:sldMk cId="154087485" sldId="1496"/>
            <ac:spMk id="2" creationId="{9BE09B2E-7129-BA16-ECD3-F71B9B2E6EA3}"/>
          </ac:spMkLst>
        </pc:spChg>
        <pc:spChg chg="mod ord">
          <ac:chgData name="Rafael Casado González" userId="1c71fca1-7e6b-4c6f-8614-522343b393e6" providerId="ADAL" clId="{F2ED8E7B-9BD8-477D-B72E-E28C2C49FF23}" dt="2023-12-31T14:20:17.965" v="910" actId="6264"/>
          <ac:spMkLst>
            <pc:docMk/>
            <pc:sldMk cId="154087485" sldId="1496"/>
            <ac:spMk id="3" creationId="{BF90D650-1920-DB5E-48F9-4CA855B8E2D9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154087485" sldId="1496"/>
            <ac:spMk id="4" creationId="{2C46C2B6-47BA-7811-78DE-E1CA5BB6C0D7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154087485" sldId="1496"/>
            <ac:spMk id="5" creationId="{4A987684-008D-7577-6878-88A164948A84}"/>
          </ac:spMkLst>
        </pc:spChg>
        <pc:spChg chg="add del mod">
          <ac:chgData name="Rafael Casado González" userId="1c71fca1-7e6b-4c6f-8614-522343b393e6" providerId="ADAL" clId="{F2ED8E7B-9BD8-477D-B72E-E28C2C49FF23}" dt="2023-12-31T14:20:17.965" v="910" actId="6264"/>
          <ac:spMkLst>
            <pc:docMk/>
            <pc:sldMk cId="154087485" sldId="1496"/>
            <ac:spMk id="6" creationId="{C67B5719-65CA-2F96-0DEF-CFA331CF16BE}"/>
          </ac:spMkLst>
        </pc:spChg>
        <pc:spChg chg="add del mod">
          <ac:chgData name="Rafael Casado González" userId="1c71fca1-7e6b-4c6f-8614-522343b393e6" providerId="ADAL" clId="{F2ED8E7B-9BD8-477D-B72E-E28C2C49FF23}" dt="2023-12-31T14:20:17.965" v="910" actId="6264"/>
          <ac:spMkLst>
            <pc:docMk/>
            <pc:sldMk cId="154087485" sldId="1496"/>
            <ac:spMk id="8" creationId="{7D3CC29A-116F-C464-003F-4DFCDD504DF7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48.625" v="1794" actId="47"/>
        <pc:sldMkLst>
          <pc:docMk/>
          <pc:sldMk cId="3641470370" sldId="1498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641470370" sldId="1498"/>
            <ac:spMk id="2" creationId="{5D78B2D8-0B8D-E4DB-A819-A93438B85D92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641470370" sldId="1498"/>
            <ac:spMk id="3" creationId="{1094D877-F838-4278-558D-D86ACF9FB189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641470370" sldId="1498"/>
            <ac:spMk id="4" creationId="{79E808F4-F12E-736B-C883-7E62CFB1C7CD}"/>
          </ac:spMkLst>
        </pc:spChg>
      </pc:sldChg>
      <pc:sldChg chg="addSp delSp modSp add del mod modClrScheme chgLayout">
        <pc:chgData name="Rafael Casado González" userId="1c71fca1-7e6b-4c6f-8614-522343b393e6" providerId="ADAL" clId="{F2ED8E7B-9BD8-477D-B72E-E28C2C49FF23}" dt="2024-01-02T12:12:28.407" v="1783" actId="47"/>
        <pc:sldMkLst>
          <pc:docMk/>
          <pc:sldMk cId="3402054992" sldId="1499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402054992" sldId="1499"/>
            <ac:spMk id="2" creationId="{06B28842-C172-1D3A-662E-041AEE5B942B}"/>
          </ac:spMkLst>
        </pc:spChg>
        <pc:spChg chg="del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402054992" sldId="1499"/>
            <ac:spMk id="3" creationId="{DE72A246-3F12-A0FB-F516-D0327F597915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402054992" sldId="1499"/>
            <ac:spMk id="24" creationId="{F182F20B-B24A-EEEE-46F5-7E52B894CD4A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402054992" sldId="1499"/>
            <ac:spMk id="25" creationId="{BBA06B06-FDB8-43EE-7B56-B01F8C97399D}"/>
          </ac:spMkLst>
        </pc:spChg>
      </pc:sldChg>
      <pc:sldChg chg="addSp delSp modSp add del mod modClrScheme chgLayout">
        <pc:chgData name="Rafael Casado González" userId="1c71fca1-7e6b-4c6f-8614-522343b393e6" providerId="ADAL" clId="{F2ED8E7B-9BD8-477D-B72E-E28C2C49FF23}" dt="2024-01-02T12:12:31.038" v="1785" actId="47"/>
        <pc:sldMkLst>
          <pc:docMk/>
          <pc:sldMk cId="1367073167" sldId="1500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367073167" sldId="1500"/>
            <ac:spMk id="2" creationId="{57B90654-4B9C-40EA-ED8E-0DD54C3D22DC}"/>
          </ac:spMkLst>
        </pc:spChg>
        <pc:spChg chg="del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367073167" sldId="1500"/>
            <ac:spMk id="3" creationId="{262C79BF-B6AB-2A6B-DA73-073F6716CF6E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367073167" sldId="1500"/>
            <ac:spMk id="28" creationId="{1437F4DA-BC9D-E373-9238-491B301F2CDC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367073167" sldId="1500"/>
            <ac:spMk id="29" creationId="{2BA2E291-74A1-ACFB-9D74-4AEE65E210E5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31.931" v="1786" actId="47"/>
        <pc:sldMkLst>
          <pc:docMk/>
          <pc:sldMk cId="3534655680" sldId="1501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534655680" sldId="1501"/>
            <ac:spMk id="2" creationId="{E24C61AA-4CDF-4FB8-DCE1-90B8321982B1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534655680" sldId="1501"/>
            <ac:spMk id="3" creationId="{060FE0A2-153C-1339-6143-63D3A8E58EE2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534655680" sldId="1501"/>
            <ac:spMk id="19" creationId="{A87815BC-FC27-2285-8765-D9991689F5F9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33.822" v="1787" actId="47"/>
        <pc:sldMkLst>
          <pc:docMk/>
          <pc:sldMk cId="157523964" sldId="1502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57523964" sldId="1502"/>
            <ac:spMk id="2" creationId="{2AFCE02C-0CB6-F0C7-40B4-B151A2BB9F58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57523964" sldId="1502"/>
            <ac:spMk id="3" creationId="{C5DDDA6A-39A4-FF35-0528-51EFD13E0E75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57523964" sldId="1502"/>
            <ac:spMk id="19" creationId="{6E1BCA46-820C-0304-9AB5-ACD7CC257A01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36.097" v="1788" actId="47"/>
        <pc:sldMkLst>
          <pc:docMk/>
          <pc:sldMk cId="133901283" sldId="1503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33901283" sldId="1503"/>
            <ac:spMk id="2" creationId="{C4C65449-9E48-BE8A-5389-893B9988ABEF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33901283" sldId="1503"/>
            <ac:spMk id="3" creationId="{74BA103D-381F-5165-9C73-F7952447771B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33901283" sldId="1503"/>
            <ac:spMk id="9" creationId="{42412933-B49F-346A-04B8-5D74D41901EE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37.082" v="1789" actId="47"/>
        <pc:sldMkLst>
          <pc:docMk/>
          <pc:sldMk cId="876587491" sldId="1504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876587491" sldId="1504"/>
            <ac:spMk id="2" creationId="{C8F57D0A-8D56-889D-1D89-CF9DD29E0DE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876587491" sldId="1504"/>
            <ac:spMk id="3" creationId="{EE3F15DE-86F4-884B-90CB-5664EDA19200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876587491" sldId="1504"/>
            <ac:spMk id="11" creationId="{12D38E09-BB1C-93C6-8AE5-CDC187627E7A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37.986" v="1790" actId="47"/>
        <pc:sldMkLst>
          <pc:docMk/>
          <pc:sldMk cId="3677970436" sldId="1505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677970436" sldId="1505"/>
            <ac:spMk id="2" creationId="{07E5433F-6556-8E71-4ECE-07B9CF4D1E16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677970436" sldId="1505"/>
            <ac:spMk id="3" creationId="{47C817CD-4287-ACD3-02F4-1F0F60D52832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677970436" sldId="1505"/>
            <ac:spMk id="14" creationId="{AB2AE1A7-30CA-B08A-435E-C7663754DB0C}"/>
          </ac:spMkLst>
        </pc:spChg>
      </pc:sldChg>
      <pc:sldChg chg="addSp delSp modSp add mod chgLayout">
        <pc:chgData name="Rafael Casado González" userId="1c71fca1-7e6b-4c6f-8614-522343b393e6" providerId="ADAL" clId="{F2ED8E7B-9BD8-477D-B72E-E28C2C49FF23}" dt="2023-12-31T13:05:01.161" v="243" actId="1076"/>
        <pc:sldMkLst>
          <pc:docMk/>
          <pc:sldMk cId="2788765893" sldId="1506"/>
        </pc:sldMkLst>
        <pc:spChg chg="mod ord">
          <ac:chgData name="Rafael Casado González" userId="1c71fca1-7e6b-4c6f-8614-522343b393e6" providerId="ADAL" clId="{F2ED8E7B-9BD8-477D-B72E-E28C2C49FF23}" dt="2023-12-31T13:03:55.376" v="229" actId="6264"/>
          <ac:spMkLst>
            <pc:docMk/>
            <pc:sldMk cId="2788765893" sldId="1506"/>
            <ac:spMk id="2" creationId="{6614A9DF-2E74-6BF4-00DC-2B88B362F0CB}"/>
          </ac:spMkLst>
        </pc:spChg>
        <pc:spChg chg="mod ord">
          <ac:chgData name="Rafael Casado González" userId="1c71fca1-7e6b-4c6f-8614-522343b393e6" providerId="ADAL" clId="{F2ED8E7B-9BD8-477D-B72E-E28C2C49FF23}" dt="2023-12-31T13:04:48.485" v="241" actId="15"/>
          <ac:spMkLst>
            <pc:docMk/>
            <pc:sldMk cId="2788765893" sldId="1506"/>
            <ac:spMk id="3" creationId="{DA011621-65E2-9614-4F41-462BE42E93FC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788765893" sldId="1506"/>
            <ac:spMk id="4" creationId="{AD005C6C-8A6B-D8D2-077F-A556F7C0D284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788765893" sldId="1506"/>
            <ac:spMk id="5" creationId="{9B82AE6C-304B-12C0-E1CA-ED819E53F0A6}"/>
          </ac:spMkLst>
        </pc:spChg>
        <pc:spChg chg="add del mod">
          <ac:chgData name="Rafael Casado González" userId="1c71fca1-7e6b-4c6f-8614-522343b393e6" providerId="ADAL" clId="{F2ED8E7B-9BD8-477D-B72E-E28C2C49FF23}" dt="2023-12-31T13:03:55.376" v="229" actId="6264"/>
          <ac:spMkLst>
            <pc:docMk/>
            <pc:sldMk cId="2788765893" sldId="1506"/>
            <ac:spMk id="6" creationId="{757595F0-F32E-3BB3-B95A-4D1807F21A2D}"/>
          </ac:spMkLst>
        </pc:spChg>
        <pc:spChg chg="add del mod">
          <ac:chgData name="Rafael Casado González" userId="1c71fca1-7e6b-4c6f-8614-522343b393e6" providerId="ADAL" clId="{F2ED8E7B-9BD8-477D-B72E-E28C2C49FF23}" dt="2023-12-31T13:03:55.376" v="229" actId="6264"/>
          <ac:spMkLst>
            <pc:docMk/>
            <pc:sldMk cId="2788765893" sldId="1506"/>
            <ac:spMk id="7" creationId="{00157547-31AA-C8DB-2309-D5A98ACD01BB}"/>
          </ac:spMkLst>
        </pc:spChg>
        <pc:picChg chg="add mod">
          <ac:chgData name="Rafael Casado González" userId="1c71fca1-7e6b-4c6f-8614-522343b393e6" providerId="ADAL" clId="{F2ED8E7B-9BD8-477D-B72E-E28C2C49FF23}" dt="2023-12-31T13:05:01.161" v="243" actId="1076"/>
          <ac:picMkLst>
            <pc:docMk/>
            <pc:sldMk cId="2788765893" sldId="1506"/>
            <ac:picMk id="8" creationId="{5669E961-A017-9ED2-4786-D37F0ED05C49}"/>
          </ac:picMkLst>
        </pc:picChg>
      </pc:sldChg>
      <pc:sldChg chg="addSp delSp modSp add del mod chgLayout">
        <pc:chgData name="Rafael Casado González" userId="1c71fca1-7e6b-4c6f-8614-522343b393e6" providerId="ADAL" clId="{F2ED8E7B-9BD8-477D-B72E-E28C2C49FF23}" dt="2023-12-31T13:05:06.851" v="244" actId="47"/>
        <pc:sldMkLst>
          <pc:docMk/>
          <pc:sldMk cId="447157839" sldId="1507"/>
        </pc:sldMkLst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47157839" sldId="1507"/>
            <ac:spMk id="2" creationId="{1538ED93-D485-9A41-C6D5-6160F3A2DDD3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47157839" sldId="1507"/>
            <ac:spMk id="3" creationId="{751B4652-CA52-4253-1AEE-C85441C8B831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47157839" sldId="1507"/>
            <ac:spMk id="5" creationId="{6F7D9375-239F-2A2B-765B-CD9A5E218B8A}"/>
          </ac:spMkLst>
        </pc:spChg>
        <pc:spChg chg="add mod">
          <ac:chgData name="Rafael Casado González" userId="1c71fca1-7e6b-4c6f-8614-522343b393e6" providerId="ADAL" clId="{F2ED8E7B-9BD8-477D-B72E-E28C2C49FF23}" dt="2023-12-31T13:04:23.586" v="230" actId="21"/>
          <ac:spMkLst>
            <pc:docMk/>
            <pc:sldMk cId="447157839" sldId="1507"/>
            <ac:spMk id="6" creationId="{0CA01B0A-E382-FC7E-9D95-D0DBE3C22644}"/>
          </ac:spMkLst>
        </pc:spChg>
        <pc:picChg chg="del mod ord">
          <ac:chgData name="Rafael Casado González" userId="1c71fca1-7e6b-4c6f-8614-522343b393e6" providerId="ADAL" clId="{F2ED8E7B-9BD8-477D-B72E-E28C2C49FF23}" dt="2023-12-31T13:04:23.586" v="230" actId="21"/>
          <ac:picMkLst>
            <pc:docMk/>
            <pc:sldMk cId="447157839" sldId="1507"/>
            <ac:picMk id="4" creationId="{92A661A7-78A8-0BB1-4A35-CC820409D988}"/>
          </ac:picMkLst>
        </pc:picChg>
      </pc:sldChg>
      <pc:sldChg chg="add del">
        <pc:chgData name="Rafael Casado González" userId="1c71fca1-7e6b-4c6f-8614-522343b393e6" providerId="ADAL" clId="{F2ED8E7B-9BD8-477D-B72E-E28C2C49FF23}" dt="2023-12-31T14:14:17.501" v="807" actId="47"/>
        <pc:sldMkLst>
          <pc:docMk/>
          <pc:sldMk cId="1446548621" sldId="1507"/>
        </pc:sldMkLst>
      </pc:sldChg>
      <pc:sldChg chg="addSp delSp modSp add del mod">
        <pc:chgData name="Rafael Casado González" userId="1c71fca1-7e6b-4c6f-8614-522343b393e6" providerId="ADAL" clId="{F2ED8E7B-9BD8-477D-B72E-E28C2C49FF23}" dt="2023-12-31T13:17:32.799" v="402" actId="47"/>
        <pc:sldMkLst>
          <pc:docMk/>
          <pc:sldMk cId="1882314560" sldId="1507"/>
        </pc:sldMkLst>
        <pc:spChg chg="mod">
          <ac:chgData name="Rafael Casado González" userId="1c71fca1-7e6b-4c6f-8614-522343b393e6" providerId="ADAL" clId="{F2ED8E7B-9BD8-477D-B72E-E28C2C49FF23}" dt="2023-12-31T13:17:03.840" v="385"/>
          <ac:spMkLst>
            <pc:docMk/>
            <pc:sldMk cId="1882314560" sldId="1507"/>
            <ac:spMk id="2" creationId="{FCA265F7-13DF-B55D-C549-7767FE30FBA4}"/>
          </ac:spMkLst>
        </pc:spChg>
        <pc:spChg chg="del">
          <ac:chgData name="Rafael Casado González" userId="1c71fca1-7e6b-4c6f-8614-522343b393e6" providerId="ADAL" clId="{F2ED8E7B-9BD8-477D-B72E-E28C2C49FF23}" dt="2023-12-31T13:17:03.824" v="384"/>
          <ac:spMkLst>
            <pc:docMk/>
            <pc:sldMk cId="1882314560" sldId="1507"/>
            <ac:spMk id="3" creationId="{855AAC72-B916-F864-3B17-9DB4D2A328FA}"/>
          </ac:spMkLst>
        </pc:spChg>
        <pc:spChg chg="mod">
          <ac:chgData name="Rafael Casado González" userId="1c71fca1-7e6b-4c6f-8614-522343b393e6" providerId="ADAL" clId="{F2ED8E7B-9BD8-477D-B72E-E28C2C49FF23}" dt="2023-12-31T13:17:04.002" v="388" actId="27636"/>
          <ac:spMkLst>
            <pc:docMk/>
            <pc:sldMk cId="1882314560" sldId="1507"/>
            <ac:spMk id="4" creationId="{C19A9116-FFFD-C002-75E9-E8BF85E68601}"/>
          </ac:spMkLst>
        </pc:spChg>
        <pc:picChg chg="add mod">
          <ac:chgData name="Rafael Casado González" userId="1c71fca1-7e6b-4c6f-8614-522343b393e6" providerId="ADAL" clId="{F2ED8E7B-9BD8-477D-B72E-E28C2C49FF23}" dt="2023-12-31T13:17:03.824" v="384"/>
          <ac:picMkLst>
            <pc:docMk/>
            <pc:sldMk cId="1882314560" sldId="1507"/>
            <ac:picMk id="5" creationId="{7988661F-C0A0-6C5F-F455-AB0A276F5FFD}"/>
          </ac:picMkLst>
        </pc:picChg>
      </pc:sldChg>
      <pc:sldChg chg="modSp add mod ord">
        <pc:chgData name="Rafael Casado González" userId="1c71fca1-7e6b-4c6f-8614-522343b393e6" providerId="ADAL" clId="{F2ED8E7B-9BD8-477D-B72E-E28C2C49FF23}" dt="2024-01-02T12:13:36.351" v="1801"/>
        <pc:sldMkLst>
          <pc:docMk/>
          <pc:sldMk cId="4206441647" sldId="1507"/>
        </pc:sldMkLst>
        <pc:spChg chg="mod">
          <ac:chgData name="Rafael Casado González" userId="1c71fca1-7e6b-4c6f-8614-522343b393e6" providerId="ADAL" clId="{F2ED8E7B-9BD8-477D-B72E-E28C2C49FF23}" dt="2023-12-31T14:26:13.257" v="1028" actId="20577"/>
          <ac:spMkLst>
            <pc:docMk/>
            <pc:sldMk cId="4206441647" sldId="1507"/>
            <ac:spMk id="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4:24:51.136" v="983" actId="6549"/>
          <ac:spMkLst>
            <pc:docMk/>
            <pc:sldMk cId="4206441647" sldId="1507"/>
            <ac:spMk id="517123" creationId="{00000000-0000-0000-0000-000000000000}"/>
          </ac:spMkLst>
        </pc:spChg>
      </pc:sldChg>
      <pc:sldChg chg="addSp delSp modSp add del mod">
        <pc:chgData name="Rafael Casado González" userId="1c71fca1-7e6b-4c6f-8614-522343b393e6" providerId="ADAL" clId="{F2ED8E7B-9BD8-477D-B72E-E28C2C49FF23}" dt="2024-01-02T09:25:56.320" v="1059" actId="47"/>
        <pc:sldMkLst>
          <pc:docMk/>
          <pc:sldMk cId="718949349" sldId="1508"/>
        </pc:sldMkLst>
        <pc:spChg chg="mod">
          <ac:chgData name="Rafael Casado González" userId="1c71fca1-7e6b-4c6f-8614-522343b393e6" providerId="ADAL" clId="{F2ED8E7B-9BD8-477D-B72E-E28C2C49FF23}" dt="2024-01-02T09:21:45.615" v="1051" actId="6549"/>
          <ac:spMkLst>
            <pc:docMk/>
            <pc:sldMk cId="718949349" sldId="1508"/>
            <ac:spMk id="3" creationId="{92EA04D4-AB98-A9AD-817B-66DCE5DC3179}"/>
          </ac:spMkLst>
        </pc:spChg>
        <pc:spChg chg="add del">
          <ac:chgData name="Rafael Casado González" userId="1c71fca1-7e6b-4c6f-8614-522343b393e6" providerId="ADAL" clId="{F2ED8E7B-9BD8-477D-B72E-E28C2C49FF23}" dt="2024-01-02T09:22:31.212" v="1053" actId="22"/>
          <ac:spMkLst>
            <pc:docMk/>
            <pc:sldMk cId="718949349" sldId="1508"/>
            <ac:spMk id="5" creationId="{2A3ABD49-110D-064B-6E5F-1A60C2E79AC5}"/>
          </ac:spMkLst>
        </pc:spChg>
        <pc:spChg chg="mod">
          <ac:chgData name="Rafael Casado González" userId="1c71fca1-7e6b-4c6f-8614-522343b393e6" providerId="ADAL" clId="{F2ED8E7B-9BD8-477D-B72E-E28C2C49FF23}" dt="2024-01-02T09:21:22.259" v="1049" actId="20577"/>
          <ac:spMkLst>
            <pc:docMk/>
            <pc:sldMk cId="718949349" sldId="1508"/>
            <ac:spMk id="7" creationId="{7A4CD3C6-5E17-6D9F-AD2B-C4341ACD8D06}"/>
          </ac:spMkLst>
        </pc:spChg>
      </pc:sldChg>
      <pc:sldChg chg="addSp delSp modSp add del mod">
        <pc:chgData name="Rafael Casado González" userId="1c71fca1-7e6b-4c6f-8614-522343b393e6" providerId="ADAL" clId="{F2ED8E7B-9BD8-477D-B72E-E28C2C49FF23}" dt="2023-12-31T13:17:30.240" v="401" actId="47"/>
        <pc:sldMkLst>
          <pc:docMk/>
          <pc:sldMk cId="1732563062" sldId="1508"/>
        </pc:sldMkLst>
        <pc:spChg chg="mod">
          <ac:chgData name="Rafael Casado González" userId="1c71fca1-7e6b-4c6f-8614-522343b393e6" providerId="ADAL" clId="{F2ED8E7B-9BD8-477D-B72E-E28C2C49FF23}" dt="2023-12-31T13:17:00.996" v="381"/>
          <ac:spMkLst>
            <pc:docMk/>
            <pc:sldMk cId="1732563062" sldId="1508"/>
            <ac:spMk id="2" creationId="{FCA265F7-13DF-B55D-C549-7767FE30FBA4}"/>
          </ac:spMkLst>
        </pc:spChg>
        <pc:spChg chg="del">
          <ac:chgData name="Rafael Casado González" userId="1c71fca1-7e6b-4c6f-8614-522343b393e6" providerId="ADAL" clId="{F2ED8E7B-9BD8-477D-B72E-E28C2C49FF23}" dt="2023-12-31T13:17:00.902" v="380"/>
          <ac:spMkLst>
            <pc:docMk/>
            <pc:sldMk cId="1732563062" sldId="1508"/>
            <ac:spMk id="3" creationId="{855AAC72-B916-F864-3B17-9DB4D2A328FA}"/>
          </ac:spMkLst>
        </pc:spChg>
        <pc:spChg chg="mod">
          <ac:chgData name="Rafael Casado González" userId="1c71fca1-7e6b-4c6f-8614-522343b393e6" providerId="ADAL" clId="{F2ED8E7B-9BD8-477D-B72E-E28C2C49FF23}" dt="2023-12-31T13:17:01.012" v="383"/>
          <ac:spMkLst>
            <pc:docMk/>
            <pc:sldMk cId="1732563062" sldId="1508"/>
            <ac:spMk id="4" creationId="{C19A9116-FFFD-C002-75E9-E8BF85E68601}"/>
          </ac:spMkLst>
        </pc:spChg>
        <pc:picChg chg="add mod">
          <ac:chgData name="Rafael Casado González" userId="1c71fca1-7e6b-4c6f-8614-522343b393e6" providerId="ADAL" clId="{F2ED8E7B-9BD8-477D-B72E-E28C2C49FF23}" dt="2023-12-31T13:17:00.902" v="380"/>
          <ac:picMkLst>
            <pc:docMk/>
            <pc:sldMk cId="1732563062" sldId="1508"/>
            <ac:picMk id="5" creationId="{0CB8EF36-A064-6377-3A75-F58578A44B25}"/>
          </ac:picMkLst>
        </pc:picChg>
      </pc:sldChg>
      <pc:sldChg chg="addSp delSp modSp add del mod">
        <pc:chgData name="Rafael Casado González" userId="1c71fca1-7e6b-4c6f-8614-522343b393e6" providerId="ADAL" clId="{F2ED8E7B-9BD8-477D-B72E-E28C2C49FF23}" dt="2023-12-31T13:17:23.822" v="400" actId="47"/>
        <pc:sldMkLst>
          <pc:docMk/>
          <pc:sldMk cId="2842664348" sldId="1509"/>
        </pc:sldMkLst>
        <pc:spChg chg="mod">
          <ac:chgData name="Rafael Casado González" userId="1c71fca1-7e6b-4c6f-8614-522343b393e6" providerId="ADAL" clId="{F2ED8E7B-9BD8-477D-B72E-E28C2C49FF23}" dt="2023-12-31T13:17:00.070" v="377"/>
          <ac:spMkLst>
            <pc:docMk/>
            <pc:sldMk cId="2842664348" sldId="1509"/>
            <ac:spMk id="2" creationId="{FCA265F7-13DF-B55D-C549-7767FE30FBA4}"/>
          </ac:spMkLst>
        </pc:spChg>
        <pc:spChg chg="del">
          <ac:chgData name="Rafael Casado González" userId="1c71fca1-7e6b-4c6f-8614-522343b393e6" providerId="ADAL" clId="{F2ED8E7B-9BD8-477D-B72E-E28C2C49FF23}" dt="2023-12-31T13:17:00.055" v="376"/>
          <ac:spMkLst>
            <pc:docMk/>
            <pc:sldMk cId="2842664348" sldId="1509"/>
            <ac:spMk id="3" creationId="{855AAC72-B916-F864-3B17-9DB4D2A328FA}"/>
          </ac:spMkLst>
        </pc:spChg>
        <pc:spChg chg="mod">
          <ac:chgData name="Rafael Casado González" userId="1c71fca1-7e6b-4c6f-8614-522343b393e6" providerId="ADAL" clId="{F2ED8E7B-9BD8-477D-B72E-E28C2C49FF23}" dt="2023-12-31T13:17:00.290" v="379"/>
          <ac:spMkLst>
            <pc:docMk/>
            <pc:sldMk cId="2842664348" sldId="1509"/>
            <ac:spMk id="4" creationId="{C19A9116-FFFD-C002-75E9-E8BF85E68601}"/>
          </ac:spMkLst>
        </pc:spChg>
        <pc:picChg chg="add mod">
          <ac:chgData name="Rafael Casado González" userId="1c71fca1-7e6b-4c6f-8614-522343b393e6" providerId="ADAL" clId="{F2ED8E7B-9BD8-477D-B72E-E28C2C49FF23}" dt="2023-12-31T13:17:00.055" v="376"/>
          <ac:picMkLst>
            <pc:docMk/>
            <pc:sldMk cId="2842664348" sldId="1509"/>
            <ac:picMk id="5" creationId="{92705DF4-DDF3-543D-C7DA-30EB119F7945}"/>
          </ac:picMkLst>
        </pc:picChg>
      </pc:sldChg>
      <pc:sldChg chg="addSp delSp modSp add del mod">
        <pc:chgData name="Rafael Casado González" userId="1c71fca1-7e6b-4c6f-8614-522343b393e6" providerId="ADAL" clId="{F2ED8E7B-9BD8-477D-B72E-E28C2C49FF23}" dt="2023-12-31T13:17:21.531" v="399" actId="47"/>
        <pc:sldMkLst>
          <pc:docMk/>
          <pc:sldMk cId="201406307" sldId="1510"/>
        </pc:sldMkLst>
        <pc:spChg chg="mod">
          <ac:chgData name="Rafael Casado González" userId="1c71fca1-7e6b-4c6f-8614-522343b393e6" providerId="ADAL" clId="{F2ED8E7B-9BD8-477D-B72E-E28C2C49FF23}" dt="2023-12-31T13:16:58.250" v="372"/>
          <ac:spMkLst>
            <pc:docMk/>
            <pc:sldMk cId="201406307" sldId="1510"/>
            <ac:spMk id="2" creationId="{FCA265F7-13DF-B55D-C549-7767FE30FBA4}"/>
          </ac:spMkLst>
        </pc:spChg>
        <pc:spChg chg="del">
          <ac:chgData name="Rafael Casado González" userId="1c71fca1-7e6b-4c6f-8614-522343b393e6" providerId="ADAL" clId="{F2ED8E7B-9BD8-477D-B72E-E28C2C49FF23}" dt="2023-12-31T13:16:57.983" v="371"/>
          <ac:spMkLst>
            <pc:docMk/>
            <pc:sldMk cId="201406307" sldId="1510"/>
            <ac:spMk id="3" creationId="{855AAC72-B916-F864-3B17-9DB4D2A328FA}"/>
          </ac:spMkLst>
        </pc:spChg>
        <pc:spChg chg="mod">
          <ac:chgData name="Rafael Casado González" userId="1c71fca1-7e6b-4c6f-8614-522343b393e6" providerId="ADAL" clId="{F2ED8E7B-9BD8-477D-B72E-E28C2C49FF23}" dt="2023-12-31T13:16:58.296" v="375" actId="27636"/>
          <ac:spMkLst>
            <pc:docMk/>
            <pc:sldMk cId="201406307" sldId="1510"/>
            <ac:spMk id="4" creationId="{C19A9116-FFFD-C002-75E9-E8BF85E68601}"/>
          </ac:spMkLst>
        </pc:spChg>
        <pc:picChg chg="add mod">
          <ac:chgData name="Rafael Casado González" userId="1c71fca1-7e6b-4c6f-8614-522343b393e6" providerId="ADAL" clId="{F2ED8E7B-9BD8-477D-B72E-E28C2C49FF23}" dt="2023-12-31T13:16:57.983" v="371"/>
          <ac:picMkLst>
            <pc:docMk/>
            <pc:sldMk cId="201406307" sldId="1510"/>
            <ac:picMk id="5" creationId="{B6F5E749-03F7-1A6D-B06D-07D27030335D}"/>
          </ac:picMkLst>
        </pc:picChg>
      </pc:sldChg>
      <pc:sldChg chg="modSp add del mod">
        <pc:chgData name="Rafael Casado González" userId="1c71fca1-7e6b-4c6f-8614-522343b393e6" providerId="ADAL" clId="{F2ED8E7B-9BD8-477D-B72E-E28C2C49FF23}" dt="2023-12-31T13:17:17.577" v="398" actId="47"/>
        <pc:sldMkLst>
          <pc:docMk/>
          <pc:sldMk cId="3753886860" sldId="1511"/>
        </pc:sldMkLst>
        <pc:spChg chg="mod">
          <ac:chgData name="Rafael Casado González" userId="1c71fca1-7e6b-4c6f-8614-522343b393e6" providerId="ADAL" clId="{F2ED8E7B-9BD8-477D-B72E-E28C2C49FF23}" dt="2023-12-31T13:16:54.268" v="369"/>
          <ac:spMkLst>
            <pc:docMk/>
            <pc:sldMk cId="3753886860" sldId="1511"/>
            <ac:spMk id="2" creationId="{FCA265F7-13DF-B55D-C549-7767FE30FBA4}"/>
          </ac:spMkLst>
        </pc:spChg>
        <pc:spChg chg="mod">
          <ac:chgData name="Rafael Casado González" userId="1c71fca1-7e6b-4c6f-8614-522343b393e6" providerId="ADAL" clId="{F2ED8E7B-9BD8-477D-B72E-E28C2C49FF23}" dt="2023-12-31T13:16:54.283" v="370"/>
          <ac:spMkLst>
            <pc:docMk/>
            <pc:sldMk cId="3753886860" sldId="1511"/>
            <ac:spMk id="3" creationId="{855AAC72-B916-F864-3B17-9DB4D2A328FA}"/>
          </ac:spMkLst>
        </pc:spChg>
      </pc:sldChg>
      <pc:sldChg chg="addSp delSp modSp add del mod chgLayout">
        <pc:chgData name="Rafael Casado González" userId="1c71fca1-7e6b-4c6f-8614-522343b393e6" providerId="ADAL" clId="{F2ED8E7B-9BD8-477D-B72E-E28C2C49FF23}" dt="2024-01-02T12:12:40.714" v="1792" actId="47"/>
        <pc:sldMkLst>
          <pc:docMk/>
          <pc:sldMk cId="2425453290" sldId="1512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2425453290" sldId="1512"/>
            <ac:spMk id="2" creationId="{C27C3BA0-6F97-6552-AA66-6188EEDCF629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2425453290" sldId="1512"/>
            <ac:spMk id="3" creationId="{7D955384-646E-0E84-BFBF-A472220E6537}"/>
          </ac:spMkLst>
        </pc:spChg>
        <pc:spChg chg="del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2425453290" sldId="1512"/>
            <ac:spMk id="4" creationId="{C94E4621-4A67-F02B-938E-B3B812B4901A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2425453290" sldId="1512"/>
            <ac:spMk id="5" creationId="{FE7F8875-F11C-20DF-4323-BFB97BDFD4C9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42.142" v="1793" actId="47"/>
        <pc:sldMkLst>
          <pc:docMk/>
          <pc:sldMk cId="3097748630" sldId="1513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097748630" sldId="1513"/>
            <ac:spMk id="2" creationId="{7961F346-0247-F3D5-83F9-DE6BE21E9B94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097748630" sldId="1513"/>
            <ac:spMk id="3" creationId="{440D9315-BBDF-1398-77A6-945D13F16D44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097748630" sldId="1513"/>
            <ac:spMk id="4" creationId="{87BB44BD-E126-99D1-EEAF-7442C60AF3FA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39.238" v="1791" actId="47"/>
        <pc:sldMkLst>
          <pc:docMk/>
          <pc:sldMk cId="4069957817" sldId="1516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4069957817" sldId="1516"/>
            <ac:spMk id="2" creationId="{103204D6-7F74-ACF1-DA2F-0907236985A9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4069957817" sldId="1516"/>
            <ac:spMk id="3" creationId="{56D6405B-5C64-8C29-0485-041AAAA01800}"/>
          </ac:spMkLst>
        </pc:spChg>
        <pc:picChg chg="mod ord">
          <ac:chgData name="Rafael Casado González" userId="1c71fca1-7e6b-4c6f-8614-522343b393e6" providerId="ADAL" clId="{F2ED8E7B-9BD8-477D-B72E-E28C2C49FF23}" dt="2024-01-02T11:18:27.762" v="1141" actId="700"/>
          <ac:picMkLst>
            <pc:docMk/>
            <pc:sldMk cId="4069957817" sldId="1516"/>
            <ac:picMk id="5" creationId="{26E216CF-4F1C-5C53-4396-7BC9844D8F7F}"/>
          </ac:picMkLst>
        </pc:picChg>
      </pc:sldChg>
      <pc:sldChg chg="addSp delSp modSp add mod">
        <pc:chgData name="Rafael Casado González" userId="1c71fca1-7e6b-4c6f-8614-522343b393e6" providerId="ADAL" clId="{F2ED8E7B-9BD8-477D-B72E-E28C2C49FF23}" dt="2024-01-03T17:29:42.908" v="8751" actId="207"/>
        <pc:sldMkLst>
          <pc:docMk/>
          <pc:sldMk cId="158034642" sldId="1517"/>
        </pc:sldMkLst>
        <pc:spChg chg="mod">
          <ac:chgData name="Rafael Casado González" userId="1c71fca1-7e6b-4c6f-8614-522343b393e6" providerId="ADAL" clId="{F2ED8E7B-9BD8-477D-B72E-E28C2C49FF23}" dt="2024-01-02T11:22:41.513" v="1167" actId="6549"/>
          <ac:spMkLst>
            <pc:docMk/>
            <pc:sldMk cId="158034642" sldId="1517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4-01-02T11:43:30.074" v="1377" actId="478"/>
          <ac:spMkLst>
            <pc:docMk/>
            <pc:sldMk cId="158034642" sldId="1517"/>
            <ac:spMk id="10" creationId="{BFD0C564-614C-9213-78E9-C9DC70CA9B1F}"/>
          </ac:spMkLst>
        </pc:spChg>
        <pc:spChg chg="del">
          <ac:chgData name="Rafael Casado González" userId="1c71fca1-7e6b-4c6f-8614-522343b393e6" providerId="ADAL" clId="{F2ED8E7B-9BD8-477D-B72E-E28C2C49FF23}" dt="2024-01-02T11:43:29.340" v="1376" actId="478"/>
          <ac:spMkLst>
            <pc:docMk/>
            <pc:sldMk cId="158034642" sldId="1517"/>
            <ac:spMk id="7172" creationId="{00000000-0000-0000-0000-000000000000}"/>
          </ac:spMkLst>
        </pc:spChg>
        <pc:graphicFrameChg chg="add del mod modGraphic">
          <ac:chgData name="Rafael Casado González" userId="1c71fca1-7e6b-4c6f-8614-522343b393e6" providerId="ADAL" clId="{F2ED8E7B-9BD8-477D-B72E-E28C2C49FF23}" dt="2024-01-02T11:31:31.633" v="1248" actId="478"/>
          <ac:graphicFrameMkLst>
            <pc:docMk/>
            <pc:sldMk cId="158034642" sldId="1517"/>
            <ac:graphicFrameMk id="3" creationId="{703C9896-A63F-1C6C-2609-2CDF1F54223C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4:02:19.228" v="2410" actId="207"/>
          <ac:graphicFrameMkLst>
            <pc:docMk/>
            <pc:sldMk cId="158034642" sldId="1517"/>
            <ac:graphicFrameMk id="4" creationId="{00000000-0000-0000-0000-000000000000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11:34:57.080" v="1274" actId="478"/>
          <ac:graphicFrameMkLst>
            <pc:docMk/>
            <pc:sldMk cId="158034642" sldId="1517"/>
            <ac:graphicFrameMk id="5" creationId="{1BFB8377-BD0D-B752-1AE8-F929B49719F4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2T11:41:54.811" v="1369" actId="478"/>
          <ac:graphicFrameMkLst>
            <pc:docMk/>
            <pc:sldMk cId="158034642" sldId="1517"/>
            <ac:graphicFrameMk id="6" creationId="{F1E22D92-A45B-9231-80D8-A15D350399B6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2T12:52:50.958" v="1869" actId="207"/>
          <ac:graphicFrameMkLst>
            <pc:docMk/>
            <pc:sldMk cId="158034642" sldId="1517"/>
            <ac:graphicFrameMk id="7" creationId="{6A0B02ED-46A7-64A1-89B9-7F6890C7442F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2T14:02:30.819" v="2412" actId="207"/>
          <ac:graphicFrameMkLst>
            <pc:docMk/>
            <pc:sldMk cId="158034642" sldId="1517"/>
            <ac:graphicFrameMk id="9" creationId="{564F490D-297E-8346-9BF6-0C31926F0A9A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11:50:14.824" v="1517" actId="478"/>
          <ac:graphicFrameMkLst>
            <pc:docMk/>
            <pc:sldMk cId="158034642" sldId="1517"/>
            <ac:graphicFrameMk id="11" creationId="{BAAC98D1-700C-867A-AB11-3CADAB933D47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3T17:29:42.908" v="8751" actId="207"/>
          <ac:graphicFrameMkLst>
            <pc:docMk/>
            <pc:sldMk cId="158034642" sldId="1517"/>
            <ac:graphicFrameMk id="12" creationId="{E94F30E5-1465-DF2D-97DB-74D6CFB2E28B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11:56:40.377" v="1676" actId="478"/>
          <ac:graphicFrameMkLst>
            <pc:docMk/>
            <pc:sldMk cId="158034642" sldId="1517"/>
            <ac:graphicFrameMk id="13" creationId="{42A5D641-B2AD-48A3-1D4A-AC3B0D8B4728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2T14:02:25.654" v="2411" actId="207"/>
          <ac:graphicFrameMkLst>
            <pc:docMk/>
            <pc:sldMk cId="158034642" sldId="1517"/>
            <ac:graphicFrameMk id="14" creationId="{31933751-6E18-FB37-6C38-E9B2A0298FA5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2T12:05:59.824" v="1777" actId="113"/>
          <ac:graphicFrameMkLst>
            <pc:docMk/>
            <pc:sldMk cId="158034642" sldId="1517"/>
            <ac:graphicFrameMk id="15" creationId="{C72CE68A-E302-3BB6-9B34-9C0A093F953D}"/>
          </ac:graphicFrameMkLst>
        </pc:graphicFrameChg>
        <pc:graphicFrameChg chg="del mod">
          <ac:chgData name="Rafael Casado González" userId="1c71fca1-7e6b-4c6f-8614-522343b393e6" providerId="ADAL" clId="{F2ED8E7B-9BD8-477D-B72E-E28C2C49FF23}" dt="2024-01-02T11:56:00.160" v="1670" actId="478"/>
          <ac:graphicFrameMkLst>
            <pc:docMk/>
            <pc:sldMk cId="158034642" sldId="1517"/>
            <ac:graphicFrameMk id="349" creationId="{00000000-0000-0000-0000-000000000000}"/>
          </ac:graphicFrameMkLst>
        </pc:graphicFrameChg>
        <pc:graphicFrameChg chg="del modGraphic">
          <ac:chgData name="Rafael Casado González" userId="1c71fca1-7e6b-4c6f-8614-522343b393e6" providerId="ADAL" clId="{F2ED8E7B-9BD8-477D-B72E-E28C2C49FF23}" dt="2024-01-02T11:49:07.207" v="1511" actId="478"/>
          <ac:graphicFrameMkLst>
            <pc:docMk/>
            <pc:sldMk cId="158034642" sldId="1517"/>
            <ac:graphicFrameMk id="350" creationId="{00000000-0000-0000-0000-000000000000}"/>
          </ac:graphicFrameMkLst>
        </pc:graphicFrameChg>
      </pc:sldChg>
      <pc:sldChg chg="addSp delSp modSp add mod ord modClrScheme chgLayout">
        <pc:chgData name="Rafael Casado González" userId="1c71fca1-7e6b-4c6f-8614-522343b393e6" providerId="ADAL" clId="{F2ED8E7B-9BD8-477D-B72E-E28C2C49FF23}" dt="2024-02-13T18:59:39.215" v="9675" actId="166"/>
        <pc:sldMkLst>
          <pc:docMk/>
          <pc:sldMk cId="4040338317" sldId="1518"/>
        </pc:sldMkLst>
        <pc:spChg chg="add del mod">
          <ac:chgData name="Rafael Casado González" userId="1c71fca1-7e6b-4c6f-8614-522343b393e6" providerId="ADAL" clId="{F2ED8E7B-9BD8-477D-B72E-E28C2C49FF23}" dt="2024-01-02T12:42:24.566" v="1806" actId="6264"/>
          <ac:spMkLst>
            <pc:docMk/>
            <pc:sldMk cId="4040338317" sldId="1518"/>
            <ac:spMk id="2" creationId="{5749AEB4-CF7F-F280-8CF0-E010A2E40DC2}"/>
          </ac:spMkLst>
        </pc:spChg>
        <pc:spChg chg="add del mod">
          <ac:chgData name="Rafael Casado González" userId="1c71fca1-7e6b-4c6f-8614-522343b393e6" providerId="ADAL" clId="{F2ED8E7B-9BD8-477D-B72E-E28C2C49FF23}" dt="2024-01-02T12:42:24.566" v="1806" actId="6264"/>
          <ac:spMkLst>
            <pc:docMk/>
            <pc:sldMk cId="4040338317" sldId="1518"/>
            <ac:spMk id="3" creationId="{D740D786-2BF7-9527-3099-E7276E16EE5E}"/>
          </ac:spMkLst>
        </pc:spChg>
        <pc:spChg chg="add del mod ord">
          <ac:chgData name="Rafael Casado González" userId="1c71fca1-7e6b-4c6f-8614-522343b393e6" providerId="ADAL" clId="{F2ED8E7B-9BD8-477D-B72E-E28C2C49FF23}" dt="2024-01-02T12:42:28.813" v="1807" actId="478"/>
          <ac:spMkLst>
            <pc:docMk/>
            <pc:sldMk cId="4040338317" sldId="1518"/>
            <ac:spMk id="4" creationId="{FB1AC702-7565-D2B2-9989-C9AFB2E8DD0B}"/>
          </ac:spMkLst>
        </pc:spChg>
        <pc:spChg chg="add mod">
          <ac:chgData name="Rafael Casado González" userId="1c71fca1-7e6b-4c6f-8614-522343b393e6" providerId="ADAL" clId="{F2ED8E7B-9BD8-477D-B72E-E28C2C49FF23}" dt="2024-01-02T13:06:31.353" v="2039" actId="571"/>
          <ac:spMkLst>
            <pc:docMk/>
            <pc:sldMk cId="4040338317" sldId="1518"/>
            <ac:spMk id="6" creationId="{CAD45C84-4EA0-F8DE-BF0C-1FD9CC4A8F8A}"/>
          </ac:spMkLst>
        </pc:spChg>
        <pc:spChg chg="add mod">
          <ac:chgData name="Rafael Casado González" userId="1c71fca1-7e6b-4c6f-8614-522343b393e6" providerId="ADAL" clId="{F2ED8E7B-9BD8-477D-B72E-E28C2C49FF23}" dt="2024-01-02T13:06:31.353" v="2039" actId="571"/>
          <ac:spMkLst>
            <pc:docMk/>
            <pc:sldMk cId="4040338317" sldId="1518"/>
            <ac:spMk id="7" creationId="{9B4AB1E1-AAA7-76FE-8449-C1F55A8651F2}"/>
          </ac:spMkLst>
        </pc:spChg>
        <pc:spChg chg="add mod topLvl">
          <ac:chgData name="Rafael Casado González" userId="1c71fca1-7e6b-4c6f-8614-522343b393e6" providerId="ADAL" clId="{F2ED8E7B-9BD8-477D-B72E-E28C2C49FF23}" dt="2024-01-02T13:09:56.124" v="2071" actId="14100"/>
          <ac:spMkLst>
            <pc:docMk/>
            <pc:sldMk cId="4040338317" sldId="1518"/>
            <ac:spMk id="9" creationId="{F386FD0D-5C43-5764-A5CD-168D0D0D79D4}"/>
          </ac:spMkLst>
        </pc:spChg>
        <pc:spChg chg="mod">
          <ac:chgData name="Rafael Casado González" userId="1c71fca1-7e6b-4c6f-8614-522343b393e6" providerId="ADAL" clId="{F2ED8E7B-9BD8-477D-B72E-E28C2C49FF23}" dt="2024-01-03T12:05:08.541" v="6673" actId="1076"/>
          <ac:spMkLst>
            <pc:docMk/>
            <pc:sldMk cId="4040338317" sldId="1518"/>
            <ac:spMk id="23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29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34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116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117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9:36.928" v="3942" actId="6549"/>
          <ac:spMkLst>
            <pc:docMk/>
            <pc:sldMk cId="4040338317" sldId="1518"/>
            <ac:spMk id="118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9:39.995" v="3945" actId="6549"/>
          <ac:spMkLst>
            <pc:docMk/>
            <pc:sldMk cId="4040338317" sldId="1518"/>
            <ac:spMk id="119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131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139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196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197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199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222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230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9:38.891" v="3944" actId="6549"/>
          <ac:spMkLst>
            <pc:docMk/>
            <pc:sldMk cId="4040338317" sldId="1518"/>
            <ac:spMk id="236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9:37.924" v="3943" actId="6549"/>
          <ac:spMkLst>
            <pc:docMk/>
            <pc:sldMk cId="4040338317" sldId="1518"/>
            <ac:spMk id="246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6:04:42.634" v="3348"/>
          <ac:spMkLst>
            <pc:docMk/>
            <pc:sldMk cId="4040338317" sldId="1518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2:42:39.087" v="1809" actId="700"/>
          <ac:spMkLst>
            <pc:docMk/>
            <pc:sldMk cId="4040338317" sldId="1518"/>
            <ac:spMk id="517123" creationId="{00000000-0000-0000-0000-000000000000}"/>
          </ac:spMkLst>
        </pc:spChg>
        <pc:grpChg chg="add mod">
          <ac:chgData name="Rafael Casado González" userId="1c71fca1-7e6b-4c6f-8614-522343b393e6" providerId="ADAL" clId="{F2ED8E7B-9BD8-477D-B72E-E28C2C49FF23}" dt="2024-01-02T13:09:56.124" v="2071" actId="14100"/>
          <ac:grpSpMkLst>
            <pc:docMk/>
            <pc:sldMk cId="4040338317" sldId="1518"/>
            <ac:grpSpMk id="12" creationId="{E71DDD3A-92D2-FF72-FA2A-B10BEC6370D9}"/>
          </ac:grpSpMkLst>
        </pc:grpChg>
        <pc:grpChg chg="del mod">
          <ac:chgData name="Rafael Casado González" userId="1c71fca1-7e6b-4c6f-8614-522343b393e6" providerId="ADAL" clId="{F2ED8E7B-9BD8-477D-B72E-E28C2C49FF23}" dt="2024-01-02T13:07:50.308" v="2053" actId="165"/>
          <ac:grpSpMkLst>
            <pc:docMk/>
            <pc:sldMk cId="4040338317" sldId="1518"/>
            <ac:grpSpMk id="14" creationId="{00000000-0000-0000-0000-000000000000}"/>
          </ac:grpSpMkLst>
        </pc:grpChg>
        <pc:graphicFrameChg chg="add del mod modGraphic">
          <ac:chgData name="Rafael Casado González" userId="1c71fca1-7e6b-4c6f-8614-522343b393e6" providerId="ADAL" clId="{F2ED8E7B-9BD8-477D-B72E-E28C2C49FF23}" dt="2024-01-02T12:56:29.502" v="1906" actId="478"/>
          <ac:graphicFrameMkLst>
            <pc:docMk/>
            <pc:sldMk cId="4040338317" sldId="1518"/>
            <ac:graphicFrameMk id="5" creationId="{C1D847C4-CB0D-777F-DE73-990BBE1CA75A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3:05:07.244" v="2037" actId="572"/>
          <ac:graphicFrameMkLst>
            <pc:docMk/>
            <pc:sldMk cId="4040338317" sldId="1518"/>
            <ac:graphicFrameMk id="30" creationId="{00000000-0000-0000-0000-000000000000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20:42:59.566" v="5824" actId="20577"/>
          <ac:graphicFrameMkLst>
            <pc:docMk/>
            <pc:sldMk cId="4040338317" sldId="1518"/>
            <ac:graphicFrameMk id="248" creationId="{00000000-0000-0000-0000-000000000000}"/>
          </ac:graphicFrameMkLst>
        </pc:graphicFrameChg>
        <pc:cxnChg chg="mod topLvl">
          <ac:chgData name="Rafael Casado González" userId="1c71fca1-7e6b-4c6f-8614-522343b393e6" providerId="ADAL" clId="{F2ED8E7B-9BD8-477D-B72E-E28C2C49FF23}" dt="2024-01-02T13:07:50.308" v="2053" actId="165"/>
          <ac:cxnSpMkLst>
            <pc:docMk/>
            <pc:sldMk cId="4040338317" sldId="1518"/>
            <ac:cxnSpMk id="37" creationId="{00000000-0000-0000-0000-000000000000}"/>
          </ac:cxnSpMkLst>
        </pc:cxnChg>
        <pc:cxnChg chg="mod topLvl">
          <ac:chgData name="Rafael Casado González" userId="1c71fca1-7e6b-4c6f-8614-522343b393e6" providerId="ADAL" clId="{F2ED8E7B-9BD8-477D-B72E-E28C2C49FF23}" dt="2024-01-02T13:07:50.308" v="2053" actId="165"/>
          <ac:cxnSpMkLst>
            <pc:docMk/>
            <pc:sldMk cId="4040338317" sldId="1518"/>
            <ac:cxnSpMk id="43" creationId="{00000000-0000-0000-0000-000000000000}"/>
          </ac:cxnSpMkLst>
        </pc:cxnChg>
        <pc:cxnChg chg="mod topLvl">
          <ac:chgData name="Rafael Casado González" userId="1c71fca1-7e6b-4c6f-8614-522343b393e6" providerId="ADAL" clId="{F2ED8E7B-9BD8-477D-B72E-E28C2C49FF23}" dt="2024-02-13T18:59:39.215" v="9675" actId="166"/>
          <ac:cxnSpMkLst>
            <pc:docMk/>
            <pc:sldMk cId="4040338317" sldId="1518"/>
            <ac:cxnSpMk id="112" creationId="{00000000-0000-0000-0000-000000000000}"/>
          </ac:cxnSpMkLst>
        </pc:cxnChg>
        <pc:cxnChg chg="mod topLvl">
          <ac:chgData name="Rafael Casado González" userId="1c71fca1-7e6b-4c6f-8614-522343b393e6" providerId="ADAL" clId="{F2ED8E7B-9BD8-477D-B72E-E28C2C49FF23}" dt="2024-01-02T13:07:50.308" v="2053" actId="165"/>
          <ac:cxnSpMkLst>
            <pc:docMk/>
            <pc:sldMk cId="4040338317" sldId="1518"/>
            <ac:cxnSpMk id="140" creationId="{00000000-0000-0000-0000-000000000000}"/>
          </ac:cxnSpMkLst>
        </pc:cxnChg>
        <pc:cxnChg chg="mod topLvl">
          <ac:chgData name="Rafael Casado González" userId="1c71fca1-7e6b-4c6f-8614-522343b393e6" providerId="ADAL" clId="{F2ED8E7B-9BD8-477D-B72E-E28C2C49FF23}" dt="2024-01-02T13:07:50.308" v="2053" actId="165"/>
          <ac:cxnSpMkLst>
            <pc:docMk/>
            <pc:sldMk cId="4040338317" sldId="1518"/>
            <ac:cxnSpMk id="204" creationId="{00000000-0000-0000-0000-000000000000}"/>
          </ac:cxnSpMkLst>
        </pc:cxnChg>
        <pc:cxnChg chg="mod topLvl">
          <ac:chgData name="Rafael Casado González" userId="1c71fca1-7e6b-4c6f-8614-522343b393e6" providerId="ADAL" clId="{F2ED8E7B-9BD8-477D-B72E-E28C2C49FF23}" dt="2024-01-02T13:07:50.308" v="2053" actId="165"/>
          <ac:cxnSpMkLst>
            <pc:docMk/>
            <pc:sldMk cId="4040338317" sldId="1518"/>
            <ac:cxnSpMk id="517134" creationId="{00000000-0000-0000-0000-000000000000}"/>
          </ac:cxnSpMkLst>
        </pc:cxnChg>
      </pc:sldChg>
      <pc:sldChg chg="delSp modSp add mod ord">
        <pc:chgData name="Rafael Casado González" userId="1c71fca1-7e6b-4c6f-8614-522343b393e6" providerId="ADAL" clId="{F2ED8E7B-9BD8-477D-B72E-E28C2C49FF23}" dt="2024-01-03T12:04:59.241" v="6672" actId="1076"/>
        <pc:sldMkLst>
          <pc:docMk/>
          <pc:sldMk cId="2875097021" sldId="1519"/>
        </pc:sldMkLst>
        <pc:spChg chg="mod">
          <ac:chgData name="Rafael Casado González" userId="1c71fca1-7e6b-4c6f-8614-522343b393e6" providerId="ADAL" clId="{F2ED8E7B-9BD8-477D-B72E-E28C2C49FF23}" dt="2024-01-03T12:04:59.241" v="6672" actId="1076"/>
          <ac:spMkLst>
            <pc:docMk/>
            <pc:sldMk cId="2875097021" sldId="1519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30.211" v="3938" actId="6549"/>
          <ac:spMkLst>
            <pc:docMk/>
            <pc:sldMk cId="2875097021" sldId="1519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33.559" v="3941" actId="6549"/>
          <ac:spMkLst>
            <pc:docMk/>
            <pc:sldMk cId="2875097021" sldId="1519"/>
            <ac:spMk id="119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3:16:29.247" v="2149" actId="478"/>
          <ac:spMkLst>
            <pc:docMk/>
            <pc:sldMk cId="2875097021" sldId="1519"/>
            <ac:spMk id="23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32.089" v="3940" actId="6549"/>
          <ac:spMkLst>
            <pc:docMk/>
            <pc:sldMk cId="2875097021" sldId="1519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31.147" v="3939" actId="6549"/>
          <ac:spMkLst>
            <pc:docMk/>
            <pc:sldMk cId="2875097021" sldId="1519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41.218" v="3347"/>
          <ac:spMkLst>
            <pc:docMk/>
            <pc:sldMk cId="2875097021" sldId="1519"/>
            <ac:spMk id="517122" creationId="{00000000-0000-0000-0000-000000000000}"/>
          </ac:spMkLst>
        </pc:spChg>
        <pc:graphicFrameChg chg="modGraphic">
          <ac:chgData name="Rafael Casado González" userId="1c71fca1-7e6b-4c6f-8614-522343b393e6" providerId="ADAL" clId="{F2ED8E7B-9BD8-477D-B72E-E28C2C49FF23}" dt="2024-01-02T20:44:21.682" v="5844" actId="20577"/>
          <ac:graphicFrameMkLst>
            <pc:docMk/>
            <pc:sldMk cId="2875097021" sldId="1519"/>
            <ac:graphicFrameMk id="248" creationId="{00000000-0000-0000-0000-000000000000}"/>
          </ac:graphicFrameMkLst>
        </pc:graphicFrameChg>
        <pc:cxnChg chg="del">
          <ac:chgData name="Rafael Casado González" userId="1c71fca1-7e6b-4c6f-8614-522343b393e6" providerId="ADAL" clId="{F2ED8E7B-9BD8-477D-B72E-E28C2C49FF23}" dt="2024-01-02T13:16:31.084" v="2150" actId="478"/>
          <ac:cxnSpMkLst>
            <pc:docMk/>
            <pc:sldMk cId="2875097021" sldId="1519"/>
            <ac:cxnSpMk id="43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3:16:33.907" v="2151" actId="14100"/>
          <ac:cxnSpMkLst>
            <pc:docMk/>
            <pc:sldMk cId="2875097021" sldId="1519"/>
            <ac:cxnSpMk id="140" creationId="{00000000-0000-0000-0000-000000000000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4:55.601" v="6671" actId="1076"/>
        <pc:sldMkLst>
          <pc:docMk/>
          <pc:sldMk cId="2024345906" sldId="1520"/>
        </pc:sldMkLst>
        <pc:spChg chg="mod">
          <ac:chgData name="Rafael Casado González" userId="1c71fca1-7e6b-4c6f-8614-522343b393e6" providerId="ADAL" clId="{F2ED8E7B-9BD8-477D-B72E-E28C2C49FF23}" dt="2024-01-03T12:04:55.601" v="6671" actId="1076"/>
          <ac:spMkLst>
            <pc:docMk/>
            <pc:sldMk cId="2024345906" sldId="1520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3:20:00.324" v="2220" actId="122"/>
          <ac:spMkLst>
            <pc:docMk/>
            <pc:sldMk cId="2024345906" sldId="1520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22.430" v="3933" actId="6549"/>
          <ac:spMkLst>
            <pc:docMk/>
            <pc:sldMk cId="2024345906" sldId="1520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26.655" v="3937" actId="20577"/>
          <ac:spMkLst>
            <pc:docMk/>
            <pc:sldMk cId="2024345906" sldId="1520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3:19:39.483" v="2198" actId="14100"/>
          <ac:spMkLst>
            <pc:docMk/>
            <pc:sldMk cId="2024345906" sldId="1520"/>
            <ac:spMk id="19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24.402" v="3935" actId="6549"/>
          <ac:spMkLst>
            <pc:docMk/>
            <pc:sldMk cId="2024345906" sldId="1520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23.325" v="3934" actId="6549"/>
          <ac:spMkLst>
            <pc:docMk/>
            <pc:sldMk cId="2024345906" sldId="1520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39.789" v="3346"/>
          <ac:spMkLst>
            <pc:docMk/>
            <pc:sldMk cId="2024345906" sldId="1520"/>
            <ac:spMk id="517122" creationId="{00000000-0000-0000-0000-000000000000}"/>
          </ac:spMkLst>
        </pc:spChg>
        <pc:graphicFrameChg chg="modGraphic">
          <ac:chgData name="Rafael Casado González" userId="1c71fca1-7e6b-4c6f-8614-522343b393e6" providerId="ADAL" clId="{F2ED8E7B-9BD8-477D-B72E-E28C2C49FF23}" dt="2024-01-02T20:38:55.990" v="5773" actId="20577"/>
          <ac:graphicFrameMkLst>
            <pc:docMk/>
            <pc:sldMk cId="2024345906" sldId="1520"/>
            <ac:graphicFrameMk id="248" creationId="{00000000-0000-0000-0000-000000000000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2T13:19:46.259" v="2200" actId="478"/>
          <ac:cxnSpMkLst>
            <pc:docMk/>
            <pc:sldMk cId="2024345906" sldId="1520"/>
            <ac:cxnSpMk id="5" creationId="{DC30C99A-C15E-D1B0-E3B5-12B43142CC1E}"/>
          </ac:cxnSpMkLst>
        </pc:cxnChg>
        <pc:cxnChg chg="add del mod">
          <ac:chgData name="Rafael Casado González" userId="1c71fca1-7e6b-4c6f-8614-522343b393e6" providerId="ADAL" clId="{F2ED8E7B-9BD8-477D-B72E-E28C2C49FF23}" dt="2024-01-02T13:19:46.259" v="2200" actId="478"/>
          <ac:cxnSpMkLst>
            <pc:docMk/>
            <pc:sldMk cId="2024345906" sldId="1520"/>
            <ac:cxnSpMk id="6" creationId="{935E215D-55FA-B1EF-609A-71EFB6313A75}"/>
          </ac:cxnSpMkLst>
        </pc:cxnChg>
        <pc:cxnChg chg="add del mod">
          <ac:chgData name="Rafael Casado González" userId="1c71fca1-7e6b-4c6f-8614-522343b393e6" providerId="ADAL" clId="{F2ED8E7B-9BD8-477D-B72E-E28C2C49FF23}" dt="2024-01-02T13:19:46.259" v="2200" actId="478"/>
          <ac:cxnSpMkLst>
            <pc:docMk/>
            <pc:sldMk cId="2024345906" sldId="1520"/>
            <ac:cxnSpMk id="7" creationId="{EF30EB74-6358-6FA3-FC37-1565A8872812}"/>
          </ac:cxnSpMkLst>
        </pc:cxnChg>
        <pc:cxnChg chg="mod">
          <ac:chgData name="Rafael Casado González" userId="1c71fca1-7e6b-4c6f-8614-522343b393e6" providerId="ADAL" clId="{F2ED8E7B-9BD8-477D-B72E-E28C2C49FF23}" dt="2024-01-02T13:19:39.483" v="2198" actId="14100"/>
          <ac:cxnSpMkLst>
            <pc:docMk/>
            <pc:sldMk cId="2024345906" sldId="1520"/>
            <ac:cxnSpMk id="43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3:19:42.783" v="2199" actId="14100"/>
          <ac:cxnSpMkLst>
            <pc:docMk/>
            <pc:sldMk cId="2024345906" sldId="1520"/>
            <ac:cxnSpMk id="204" creationId="{00000000-0000-0000-0000-000000000000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4:51.454" v="6670" actId="1076"/>
        <pc:sldMkLst>
          <pc:docMk/>
          <pc:sldMk cId="2782197645" sldId="1521"/>
        </pc:sldMkLst>
        <pc:spChg chg="mod">
          <ac:chgData name="Rafael Casado González" userId="1c71fca1-7e6b-4c6f-8614-522343b393e6" providerId="ADAL" clId="{F2ED8E7B-9BD8-477D-B72E-E28C2C49FF23}" dt="2024-01-03T12:04:51.454" v="6670" actId="1076"/>
          <ac:spMkLst>
            <pc:docMk/>
            <pc:sldMk cId="2782197645" sldId="1521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48.865" v="6540" actId="164"/>
          <ac:spMkLst>
            <pc:docMk/>
            <pc:sldMk cId="2782197645" sldId="1521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48.865" v="6540" actId="164"/>
          <ac:spMkLst>
            <pc:docMk/>
            <pc:sldMk cId="2782197645" sldId="1521"/>
            <ac:spMk id="11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48.865" v="6540" actId="164"/>
          <ac:spMkLst>
            <pc:docMk/>
            <pc:sldMk cId="2782197645" sldId="1521"/>
            <ac:spMk id="11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15.912" v="3929" actId="6549"/>
          <ac:spMkLst>
            <pc:docMk/>
            <pc:sldMk cId="2782197645" sldId="1521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19.076" v="3932" actId="6549"/>
          <ac:spMkLst>
            <pc:docMk/>
            <pc:sldMk cId="2782197645" sldId="1521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48.865" v="6540" actId="164"/>
          <ac:spMkLst>
            <pc:docMk/>
            <pc:sldMk cId="2782197645" sldId="1521"/>
            <ac:spMk id="19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48.865" v="6540" actId="164"/>
          <ac:spMkLst>
            <pc:docMk/>
            <pc:sldMk cId="2782197645" sldId="1521"/>
            <ac:spMk id="19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48.865" v="6540" actId="164"/>
          <ac:spMkLst>
            <pc:docMk/>
            <pc:sldMk cId="2782197645" sldId="1521"/>
            <ac:spMk id="199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3:20:41.722" v="2227" actId="478"/>
          <ac:spMkLst>
            <pc:docMk/>
            <pc:sldMk cId="2782197645" sldId="1521"/>
            <ac:spMk id="23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18.017" v="3931" actId="6549"/>
          <ac:spMkLst>
            <pc:docMk/>
            <pc:sldMk cId="2782197645" sldId="1521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17.057" v="3930" actId="6549"/>
          <ac:spMkLst>
            <pc:docMk/>
            <pc:sldMk cId="2782197645" sldId="1521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38.157" v="3345"/>
          <ac:spMkLst>
            <pc:docMk/>
            <pc:sldMk cId="2782197645" sldId="1521"/>
            <ac:spMk id="517122" creationId="{00000000-0000-0000-0000-000000000000}"/>
          </ac:spMkLst>
        </pc:spChg>
        <pc:grpChg chg="add mod">
          <ac:chgData name="Rafael Casado González" userId="1c71fca1-7e6b-4c6f-8614-522343b393e6" providerId="ADAL" clId="{F2ED8E7B-9BD8-477D-B72E-E28C2C49FF23}" dt="2024-01-03T11:47:48.865" v="6540" actId="164"/>
          <ac:grpSpMkLst>
            <pc:docMk/>
            <pc:sldMk cId="2782197645" sldId="1521"/>
            <ac:grpSpMk id="3" creationId="{4B1CC55D-8963-93CE-4AEF-9D5C33C4803D}"/>
          </ac:grpSpMkLst>
        </pc:grpChg>
        <pc:grpChg chg="mod">
          <ac:chgData name="Rafael Casado González" userId="1c71fca1-7e6b-4c6f-8614-522343b393e6" providerId="ADAL" clId="{F2ED8E7B-9BD8-477D-B72E-E28C2C49FF23}" dt="2024-01-03T11:47:48.865" v="6540" actId="164"/>
          <ac:grpSpMkLst>
            <pc:docMk/>
            <pc:sldMk cId="2782197645" sldId="1521"/>
            <ac:grpSpMk id="12" creationId="{E71DDD3A-92D2-FF72-FA2A-B10BEC6370D9}"/>
          </ac:grpSpMkLst>
        </pc:grpChg>
        <pc:graphicFrameChg chg="modGraphic">
          <ac:chgData name="Rafael Casado González" userId="1c71fca1-7e6b-4c6f-8614-522343b393e6" providerId="ADAL" clId="{F2ED8E7B-9BD8-477D-B72E-E28C2C49FF23}" dt="2024-01-02T20:43:48.078" v="5838" actId="6549"/>
          <ac:graphicFrameMkLst>
            <pc:docMk/>
            <pc:sldMk cId="2782197645" sldId="1521"/>
            <ac:graphicFrameMk id="248" creationId="{00000000-0000-0000-0000-000000000000}"/>
          </ac:graphicFrameMkLst>
        </pc:graphicFrameChg>
        <pc:cxnChg chg="del">
          <ac:chgData name="Rafael Casado González" userId="1c71fca1-7e6b-4c6f-8614-522343b393e6" providerId="ADAL" clId="{F2ED8E7B-9BD8-477D-B72E-E28C2C49FF23}" dt="2024-01-02T13:20:43.914" v="2228" actId="478"/>
          <ac:cxnSpMkLst>
            <pc:docMk/>
            <pc:sldMk cId="2782197645" sldId="1521"/>
            <ac:cxnSpMk id="43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3:20:46.547" v="2229" actId="14100"/>
          <ac:cxnSpMkLst>
            <pc:docMk/>
            <pc:sldMk cId="2782197645" sldId="1521"/>
            <ac:cxnSpMk id="140" creationId="{00000000-0000-0000-0000-000000000000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3-27T13:40:45.579" v="9684"/>
        <pc:sldMkLst>
          <pc:docMk/>
          <pc:sldMk cId="1702763543" sldId="1522"/>
        </pc:sldMkLst>
        <pc:spChg chg="add del">
          <ac:chgData name="Rafael Casado González" userId="1c71fca1-7e6b-4c6f-8614-522343b393e6" providerId="ADAL" clId="{F2ED8E7B-9BD8-477D-B72E-E28C2C49FF23}" dt="2024-01-02T20:59:37.229" v="6095" actId="22"/>
          <ac:spMkLst>
            <pc:docMk/>
            <pc:sldMk cId="1702763543" sldId="1522"/>
            <ac:spMk id="5" creationId="{2F552A4D-6FFD-08B5-4186-AC1B85E4C2E5}"/>
          </ac:spMkLst>
        </pc:spChg>
        <pc:spChg chg="mod">
          <ac:chgData name="Rafael Casado González" userId="1c71fca1-7e6b-4c6f-8614-522343b393e6" providerId="ADAL" clId="{F2ED8E7B-9BD8-477D-B72E-E28C2C49FF23}" dt="2024-01-03T12:04:44.974" v="6669" actId="1076"/>
          <ac:spMkLst>
            <pc:docMk/>
            <pc:sldMk cId="1702763543" sldId="1522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3:22:13.015" v="2248" actId="14100"/>
          <ac:spMkLst>
            <pc:docMk/>
            <pc:sldMk cId="1702763543" sldId="1522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09.277" v="3925" actId="6549"/>
          <ac:spMkLst>
            <pc:docMk/>
            <pc:sldMk cId="1702763543" sldId="1522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12.253" v="3928" actId="6549"/>
          <ac:spMkLst>
            <pc:docMk/>
            <pc:sldMk cId="1702763543" sldId="1522"/>
            <ac:spMk id="119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3:22:09.649" v="2247" actId="478"/>
          <ac:spMkLst>
            <pc:docMk/>
            <pc:sldMk cId="1702763543" sldId="1522"/>
            <ac:spMk id="19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11.208" v="3927" actId="6549"/>
          <ac:spMkLst>
            <pc:docMk/>
            <pc:sldMk cId="1702763543" sldId="1522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10.242" v="3926" actId="6549"/>
          <ac:spMkLst>
            <pc:docMk/>
            <pc:sldMk cId="1702763543" sldId="1522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36.433" v="3344"/>
          <ac:spMkLst>
            <pc:docMk/>
            <pc:sldMk cId="1702763543" sldId="1522"/>
            <ac:spMk id="517122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3-27T13:40:45.579" v="9684"/>
          <ac:graphicFrameMkLst>
            <pc:docMk/>
            <pc:sldMk cId="1702763543" sldId="1522"/>
            <ac:graphicFrameMk id="248" creationId="{00000000-0000-0000-0000-000000000000}"/>
          </ac:graphicFrameMkLst>
        </pc:graphicFrameChg>
        <pc:cxnChg chg="mod">
          <ac:chgData name="Rafael Casado González" userId="1c71fca1-7e6b-4c6f-8614-522343b393e6" providerId="ADAL" clId="{F2ED8E7B-9BD8-477D-B72E-E28C2C49FF23}" dt="2024-01-02T13:22:16.939" v="2249" actId="14100"/>
          <ac:cxnSpMkLst>
            <pc:docMk/>
            <pc:sldMk cId="1702763543" sldId="1522"/>
            <ac:cxnSpMk id="140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3:22:13.015" v="2248" actId="14100"/>
          <ac:cxnSpMkLst>
            <pc:docMk/>
            <pc:sldMk cId="1702763543" sldId="1522"/>
            <ac:cxnSpMk id="204" creationId="{00000000-0000-0000-0000-000000000000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2:04:39.893" v="6668" actId="1076"/>
        <pc:sldMkLst>
          <pc:docMk/>
          <pc:sldMk cId="919602886" sldId="1523"/>
        </pc:sldMkLst>
        <pc:spChg chg="mod topLvl">
          <ac:chgData name="Rafael Casado González" userId="1c71fca1-7e6b-4c6f-8614-522343b393e6" providerId="ADAL" clId="{F2ED8E7B-9BD8-477D-B72E-E28C2C49FF23}" dt="2024-01-02T14:08:32.780" v="2467" actId="164"/>
          <ac:spMkLst>
            <pc:docMk/>
            <pc:sldMk cId="919602886" sldId="1523"/>
            <ac:spMk id="9" creationId="{F386FD0D-5C43-5764-A5CD-168D0D0D79D4}"/>
          </ac:spMkLst>
        </pc:spChg>
        <pc:spChg chg="add mod">
          <ac:chgData name="Rafael Casado González" userId="1c71fca1-7e6b-4c6f-8614-522343b393e6" providerId="ADAL" clId="{F2ED8E7B-9BD8-477D-B72E-E28C2C49FF23}" dt="2024-01-02T16:48:51.874" v="3915" actId="6549"/>
          <ac:spMkLst>
            <pc:docMk/>
            <pc:sldMk cId="919602886" sldId="1523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3T12:04:39.893" v="6668" actId="1076"/>
          <ac:spMkLst>
            <pc:docMk/>
            <pc:sldMk cId="919602886" sldId="1523"/>
            <ac:spMk id="23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8:50.958" v="3913" actId="6549"/>
          <ac:spMkLst>
            <pc:docMk/>
            <pc:sldMk cId="919602886" sldId="1523"/>
            <ac:spMk id="118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8:56.234" v="3919" actId="6549"/>
          <ac:spMkLst>
            <pc:docMk/>
            <pc:sldMk cId="919602886" sldId="1523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4:16:10.263" v="2524" actId="208"/>
          <ac:spMkLst>
            <pc:docMk/>
            <pc:sldMk cId="919602886" sldId="1523"/>
            <ac:spMk id="13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4:16:20.479" v="2526" actId="208"/>
          <ac:spMkLst>
            <pc:docMk/>
            <pc:sldMk cId="919602886" sldId="1523"/>
            <ac:spMk id="13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4:06:22.228" v="2433" actId="20577"/>
          <ac:spMkLst>
            <pc:docMk/>
            <pc:sldMk cId="919602886" sldId="1523"/>
            <ac:spMk id="230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8:55.237" v="3918" actId="6549"/>
          <ac:spMkLst>
            <pc:docMk/>
            <pc:sldMk cId="919602886" sldId="1523"/>
            <ac:spMk id="236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8:53.828" v="3917" actId="20577"/>
          <ac:spMkLst>
            <pc:docMk/>
            <pc:sldMk cId="919602886" sldId="1523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34.940" v="3343"/>
          <ac:spMkLst>
            <pc:docMk/>
            <pc:sldMk cId="919602886" sldId="1523"/>
            <ac:spMk id="5171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3:24:03.267" v="2273" actId="20577"/>
          <ac:spMkLst>
            <pc:docMk/>
            <pc:sldMk cId="919602886" sldId="1523"/>
            <ac:spMk id="517123" creationId="{00000000-0000-0000-0000-000000000000}"/>
          </ac:spMkLst>
        </pc:spChg>
        <pc:grpChg chg="del mod">
          <ac:chgData name="Rafael Casado González" userId="1c71fca1-7e6b-4c6f-8614-522343b393e6" providerId="ADAL" clId="{F2ED8E7B-9BD8-477D-B72E-E28C2C49FF23}" dt="2024-01-02T14:07:29.146" v="2450" actId="165"/>
          <ac:grpSpMkLst>
            <pc:docMk/>
            <pc:sldMk cId="919602886" sldId="1523"/>
            <ac:grpSpMk id="12" creationId="{E71DDD3A-92D2-FF72-FA2A-B10BEC6370D9}"/>
          </ac:grpSpMkLst>
        </pc:grpChg>
        <pc:grpChg chg="add mod">
          <ac:chgData name="Rafael Casado González" userId="1c71fca1-7e6b-4c6f-8614-522343b393e6" providerId="ADAL" clId="{F2ED8E7B-9BD8-477D-B72E-E28C2C49FF23}" dt="2024-01-02T14:08:47.525" v="2470" actId="1076"/>
          <ac:grpSpMkLst>
            <pc:docMk/>
            <pc:sldMk cId="919602886" sldId="1523"/>
            <ac:grpSpMk id="14" creationId="{613F604E-1D8E-CBB5-0BB6-2DE11EE0E131}"/>
          </ac:grpSpMkLst>
        </pc:grpChg>
        <pc:graphicFrameChg chg="add del mod">
          <ac:chgData name="Rafael Casado González" userId="1c71fca1-7e6b-4c6f-8614-522343b393e6" providerId="ADAL" clId="{F2ED8E7B-9BD8-477D-B72E-E28C2C49FF23}" dt="2024-01-02T14:01:07.008" v="2404" actId="478"/>
          <ac:graphicFrameMkLst>
            <pc:docMk/>
            <pc:sldMk cId="919602886" sldId="1523"/>
            <ac:graphicFrameMk id="2" creationId="{2B22B7DE-50DD-EB7B-5D8F-6981A0E44372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5:05:17.860" v="3031" actId="20577"/>
          <ac:graphicFrameMkLst>
            <pc:docMk/>
            <pc:sldMk cId="919602886" sldId="1523"/>
            <ac:graphicFrameMk id="248" creationId="{00000000-0000-0000-0000-000000000000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2T14:06:48.186" v="2445" actId="14100"/>
          <ac:cxnSpMkLst>
            <pc:docMk/>
            <pc:sldMk cId="919602886" sldId="1523"/>
            <ac:cxnSpMk id="43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4:08:47.525" v="2470" actId="1076"/>
          <ac:cxnSpMkLst>
            <pc:docMk/>
            <pc:sldMk cId="919602886" sldId="1523"/>
            <ac:cxnSpMk id="112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4:06:44.502" v="2443" actId="14100"/>
          <ac:cxnSpMkLst>
            <pc:docMk/>
            <pc:sldMk cId="919602886" sldId="1523"/>
            <ac:cxnSpMk id="140" creationId="{00000000-0000-0000-0000-000000000000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2:04:34.471" v="6667" actId="1076"/>
        <pc:sldMkLst>
          <pc:docMk/>
          <pc:sldMk cId="2054764736" sldId="1524"/>
        </pc:sldMkLst>
        <pc:spChg chg="add mod">
          <ac:chgData name="Rafael Casado González" userId="1c71fca1-7e6b-4c6f-8614-522343b393e6" providerId="ADAL" clId="{F2ED8E7B-9BD8-477D-B72E-E28C2C49FF23}" dt="2024-01-02T14:18:09.366" v="2543"/>
          <ac:spMkLst>
            <pc:docMk/>
            <pc:sldMk cId="2054764736" sldId="1524"/>
            <ac:spMk id="2" creationId="{99A9EAA7-B043-FAFA-6C78-49E2304F07B8}"/>
          </ac:spMkLst>
        </pc:spChg>
        <pc:spChg chg="add mod">
          <ac:chgData name="Rafael Casado González" userId="1c71fca1-7e6b-4c6f-8614-522343b393e6" providerId="ADAL" clId="{F2ED8E7B-9BD8-477D-B72E-E28C2C49FF23}" dt="2024-01-02T14:18:09.366" v="2543"/>
          <ac:spMkLst>
            <pc:docMk/>
            <pc:sldMk cId="2054764736" sldId="1524"/>
            <ac:spMk id="3" creationId="{8598FFC1-44E9-69B8-A3C1-609476F94875}"/>
          </ac:spMkLst>
        </pc:spChg>
        <pc:spChg chg="mod">
          <ac:chgData name="Rafael Casado González" userId="1c71fca1-7e6b-4c6f-8614-522343b393e6" providerId="ADAL" clId="{F2ED8E7B-9BD8-477D-B72E-E28C2C49FF23}" dt="2024-01-02T16:48:44.747" v="3909" actId="6549"/>
          <ac:spMkLst>
            <pc:docMk/>
            <pc:sldMk cId="2054764736" sldId="1524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3T12:04:34.471" v="6667" actId="1076"/>
          <ac:spMkLst>
            <pc:docMk/>
            <pc:sldMk cId="2054764736" sldId="1524"/>
            <ac:spMk id="23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4:18:08.854" v="2542" actId="478"/>
          <ac:spMkLst>
            <pc:docMk/>
            <pc:sldMk cId="2054764736" sldId="1524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8:43.564" v="3908" actId="6549"/>
          <ac:spMkLst>
            <pc:docMk/>
            <pc:sldMk cId="2054764736" sldId="1524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8:47.990" v="3912" actId="6549"/>
          <ac:spMkLst>
            <pc:docMk/>
            <pc:sldMk cId="2054764736" sldId="1524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4:16:54.479" v="2527" actId="208"/>
          <ac:spMkLst>
            <pc:docMk/>
            <pc:sldMk cId="2054764736" sldId="1524"/>
            <ac:spMk id="13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4:16:59.916" v="2528" actId="208"/>
          <ac:spMkLst>
            <pc:docMk/>
            <pc:sldMk cId="2054764736" sldId="1524"/>
            <ac:spMk id="139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4:18:03.144" v="2541" actId="478"/>
          <ac:spMkLst>
            <pc:docMk/>
            <pc:sldMk cId="2054764736" sldId="1524"/>
            <ac:spMk id="19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4:17:50.279" v="2540" actId="6549"/>
          <ac:spMkLst>
            <pc:docMk/>
            <pc:sldMk cId="2054764736" sldId="1524"/>
            <ac:spMk id="23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8:46.897" v="3911" actId="6549"/>
          <ac:spMkLst>
            <pc:docMk/>
            <pc:sldMk cId="2054764736" sldId="1524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8:45.873" v="3910" actId="6549"/>
          <ac:spMkLst>
            <pc:docMk/>
            <pc:sldMk cId="2054764736" sldId="1524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33.222" v="3342"/>
          <ac:spMkLst>
            <pc:docMk/>
            <pc:sldMk cId="2054764736" sldId="1524"/>
            <ac:spMk id="517122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18:49:02.620" v="4705" actId="207"/>
          <ac:graphicFrameMkLst>
            <pc:docMk/>
            <pc:sldMk cId="2054764736" sldId="1524"/>
            <ac:graphicFrameMk id="248" creationId="{00000000-0000-0000-0000-000000000000}"/>
          </ac:graphicFrameMkLst>
        </pc:graphicFrameChg>
      </pc:sldChg>
      <pc:sldChg chg="addSp delSp modSp add mod">
        <pc:chgData name="Rafael Casado González" userId="1c71fca1-7e6b-4c6f-8614-522343b393e6" providerId="ADAL" clId="{F2ED8E7B-9BD8-477D-B72E-E28C2C49FF23}" dt="2024-01-03T12:04:27.973" v="6666" actId="1076"/>
        <pc:sldMkLst>
          <pc:docMk/>
          <pc:sldMk cId="3600804006" sldId="1525"/>
        </pc:sldMkLst>
        <pc:spChg chg="del">
          <ac:chgData name="Rafael Casado González" userId="1c71fca1-7e6b-4c6f-8614-522343b393e6" providerId="ADAL" clId="{F2ED8E7B-9BD8-477D-B72E-E28C2C49FF23}" dt="2024-01-02T14:20:37.377" v="2577" actId="478"/>
          <ac:spMkLst>
            <pc:docMk/>
            <pc:sldMk cId="3600804006" sldId="1525"/>
            <ac:spMk id="2" creationId="{99A9EAA7-B043-FAFA-6C78-49E2304F07B8}"/>
          </ac:spMkLst>
        </pc:spChg>
        <pc:spChg chg="del">
          <ac:chgData name="Rafael Casado González" userId="1c71fca1-7e6b-4c6f-8614-522343b393e6" providerId="ADAL" clId="{F2ED8E7B-9BD8-477D-B72E-E28C2C49FF23}" dt="2024-01-02T14:20:53.722" v="2578" actId="478"/>
          <ac:spMkLst>
            <pc:docMk/>
            <pc:sldMk cId="3600804006" sldId="1525"/>
            <ac:spMk id="3" creationId="{8598FFC1-44E9-69B8-A3C1-609476F94875}"/>
          </ac:spMkLst>
        </pc:spChg>
        <pc:spChg chg="add mod">
          <ac:chgData name="Rafael Casado González" userId="1c71fca1-7e6b-4c6f-8614-522343b393e6" providerId="ADAL" clId="{F2ED8E7B-9BD8-477D-B72E-E28C2C49FF23}" dt="2024-01-02T14:20:54.182" v="2579"/>
          <ac:spMkLst>
            <pc:docMk/>
            <pc:sldMk cId="3600804006" sldId="1525"/>
            <ac:spMk id="5" creationId="{80CC28EC-03E4-7DE9-AB86-26F3DBB59C82}"/>
          </ac:spMkLst>
        </pc:spChg>
        <pc:spChg chg="mod">
          <ac:chgData name="Rafael Casado González" userId="1c71fca1-7e6b-4c6f-8614-522343b393e6" providerId="ADAL" clId="{F2ED8E7B-9BD8-477D-B72E-E28C2C49FF23}" dt="2024-01-02T16:49:01.756" v="3921" actId="6549"/>
          <ac:spMkLst>
            <pc:docMk/>
            <pc:sldMk cId="3600804006" sldId="1525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3T12:04:27.973" v="6666" actId="1076"/>
          <ac:spMkLst>
            <pc:docMk/>
            <pc:sldMk cId="3600804006" sldId="1525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00.589" v="3920" actId="6549"/>
          <ac:spMkLst>
            <pc:docMk/>
            <pc:sldMk cId="3600804006" sldId="1525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05.105" v="3924" actId="6549"/>
          <ac:spMkLst>
            <pc:docMk/>
            <pc:sldMk cId="3600804006" sldId="1525"/>
            <ac:spMk id="119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4:20:29.339" v="2574" actId="478"/>
          <ac:spMkLst>
            <pc:docMk/>
            <pc:sldMk cId="3600804006" sldId="1525"/>
            <ac:spMk id="23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03.969" v="3923" actId="6549"/>
          <ac:spMkLst>
            <pc:docMk/>
            <pc:sldMk cId="3600804006" sldId="1525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02.831" v="3922" actId="6549"/>
          <ac:spMkLst>
            <pc:docMk/>
            <pc:sldMk cId="3600804006" sldId="1525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31.329" v="3341"/>
          <ac:spMkLst>
            <pc:docMk/>
            <pc:sldMk cId="3600804006" sldId="1525"/>
            <ac:spMk id="517122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15:05:48.583" v="3043" actId="20577"/>
          <ac:graphicFrameMkLst>
            <pc:docMk/>
            <pc:sldMk cId="3600804006" sldId="1525"/>
            <ac:graphicFrameMk id="248" creationId="{00000000-0000-0000-0000-000000000000}"/>
          </ac:graphicFrameMkLst>
        </pc:graphicFrameChg>
        <pc:cxnChg chg="del">
          <ac:chgData name="Rafael Casado González" userId="1c71fca1-7e6b-4c6f-8614-522343b393e6" providerId="ADAL" clId="{F2ED8E7B-9BD8-477D-B72E-E28C2C49FF23}" dt="2024-01-02T14:20:30.866" v="2575" actId="478"/>
          <ac:cxnSpMkLst>
            <pc:docMk/>
            <pc:sldMk cId="3600804006" sldId="1525"/>
            <ac:cxnSpMk id="43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4:21:13.316" v="2580" actId="14100"/>
          <ac:cxnSpMkLst>
            <pc:docMk/>
            <pc:sldMk cId="3600804006" sldId="1525"/>
            <ac:cxnSpMk id="140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4:21:16.448" v="2581" actId="14100"/>
          <ac:cxnSpMkLst>
            <pc:docMk/>
            <pc:sldMk cId="3600804006" sldId="1525"/>
            <ac:cxnSpMk id="204" creationId="{00000000-0000-0000-0000-000000000000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2:04:23.370" v="6665" actId="1076"/>
        <pc:sldMkLst>
          <pc:docMk/>
          <pc:sldMk cId="2375453591" sldId="1526"/>
        </pc:sldMkLst>
        <pc:spChg chg="add del mod">
          <ac:chgData name="Rafael Casado González" userId="1c71fca1-7e6b-4c6f-8614-522343b393e6" providerId="ADAL" clId="{F2ED8E7B-9BD8-477D-B72E-E28C2C49FF23}" dt="2024-01-02T15:50:34.734" v="3295" actId="478"/>
          <ac:spMkLst>
            <pc:docMk/>
            <pc:sldMk cId="2375453591" sldId="1526"/>
            <ac:spMk id="4" creationId="{0358768C-8B3C-3EA1-974A-442828B23C8E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5" creationId="{80CC28EC-03E4-7DE9-AB86-26F3DBB59C82}"/>
          </ac:spMkLst>
        </pc:spChg>
        <pc:spChg chg="mod topLvl">
          <ac:chgData name="Rafael Casado González" userId="1c71fca1-7e6b-4c6f-8614-522343b393e6" providerId="ADAL" clId="{F2ED8E7B-9BD8-477D-B72E-E28C2C49FF23}" dt="2024-01-02T15:18:35.589" v="3146" actId="368"/>
          <ac:spMkLst>
            <pc:docMk/>
            <pc:sldMk cId="2375453591" sldId="1526"/>
            <ac:spMk id="7" creationId="{B5C4241D-A369-05FA-A56C-66BBB5966284}"/>
          </ac:spMkLst>
        </pc:spChg>
        <pc:spChg chg="mod topLvl">
          <ac:chgData name="Rafael Casado González" userId="1c71fca1-7e6b-4c6f-8614-522343b393e6" providerId="ADAL" clId="{F2ED8E7B-9BD8-477D-B72E-E28C2C49FF23}" dt="2024-01-02T15:18:35.589" v="3146" actId="368"/>
          <ac:spMkLst>
            <pc:docMk/>
            <pc:sldMk cId="2375453591" sldId="1526"/>
            <ac:spMk id="8" creationId="{4F081E62-199D-3B3B-7509-092CECDB9760}"/>
          </ac:spMkLst>
        </pc:spChg>
        <pc:spChg chg="del mod">
          <ac:chgData name="Rafael Casado González" userId="1c71fca1-7e6b-4c6f-8614-522343b393e6" providerId="ADAL" clId="{F2ED8E7B-9BD8-477D-B72E-E28C2C49FF23}" dt="2024-01-02T14:59:38.295" v="2835" actId="478"/>
          <ac:spMkLst>
            <pc:docMk/>
            <pc:sldMk cId="2375453591" sldId="1526"/>
            <ac:spMk id="10" creationId="{9B9BC66F-619A-C7DD-F6F4-3950126E3014}"/>
          </ac:spMkLst>
        </pc:spChg>
        <pc:spChg chg="del mod">
          <ac:chgData name="Rafael Casado González" userId="1c71fca1-7e6b-4c6f-8614-522343b393e6" providerId="ADAL" clId="{F2ED8E7B-9BD8-477D-B72E-E28C2C49FF23}" dt="2024-01-02T14:59:41.242" v="2836" actId="478"/>
          <ac:spMkLst>
            <pc:docMk/>
            <pc:sldMk cId="2375453591" sldId="1526"/>
            <ac:spMk id="11" creationId="{8FA5741E-FC2C-4754-7CB6-210FFC30B893}"/>
          </ac:spMkLst>
        </pc:spChg>
        <pc:spChg chg="del mod">
          <ac:chgData name="Rafael Casado González" userId="1c71fca1-7e6b-4c6f-8614-522343b393e6" providerId="ADAL" clId="{F2ED8E7B-9BD8-477D-B72E-E28C2C49FF23}" dt="2024-01-02T14:59:41.242" v="2836" actId="478"/>
          <ac:spMkLst>
            <pc:docMk/>
            <pc:sldMk cId="2375453591" sldId="1526"/>
            <ac:spMk id="12" creationId="{62B09AC2-DFE9-BA47-6307-3644D680656D}"/>
          </ac:spMkLst>
        </pc:spChg>
        <pc:spChg chg="add mod">
          <ac:chgData name="Rafael Casado González" userId="1c71fca1-7e6b-4c6f-8614-522343b393e6" providerId="ADAL" clId="{F2ED8E7B-9BD8-477D-B72E-E28C2C49FF23}" dt="2024-01-02T15:15:32.507" v="3123" actId="14100"/>
          <ac:spMkLst>
            <pc:docMk/>
            <pc:sldMk cId="2375453591" sldId="1526"/>
            <ac:spMk id="15" creationId="{9BFBD55F-0277-3585-8377-04FD1FAB51EB}"/>
          </ac:spMkLst>
        </pc:spChg>
        <pc:spChg chg="add mod">
          <ac:chgData name="Rafael Casado González" userId="1c71fca1-7e6b-4c6f-8614-522343b393e6" providerId="ADAL" clId="{F2ED8E7B-9BD8-477D-B72E-E28C2C49FF23}" dt="2024-01-02T14:58:11.829" v="2818" actId="1076"/>
          <ac:spMkLst>
            <pc:docMk/>
            <pc:sldMk cId="2375453591" sldId="1526"/>
            <ac:spMk id="16" creationId="{7ECA8FD6-AEEC-71C5-4E1C-1396C50F123D}"/>
          </ac:spMkLst>
        </pc:spChg>
        <pc:spChg chg="mod topLvl">
          <ac:chgData name="Rafael Casado González" userId="1c71fca1-7e6b-4c6f-8614-522343b393e6" providerId="ADAL" clId="{F2ED8E7B-9BD8-477D-B72E-E28C2C49FF23}" dt="2024-01-02T16:49:55.622" v="3946" actId="6549"/>
          <ac:spMkLst>
            <pc:docMk/>
            <pc:sldMk cId="2375453591" sldId="1526"/>
            <ac:spMk id="21" creationId="{839A5AB1-6285-8562-E122-088BC42A7F50}"/>
          </ac:spMkLst>
        </pc:spChg>
        <pc:spChg chg="mod topLvl">
          <ac:chgData name="Rafael Casado González" userId="1c71fca1-7e6b-4c6f-8614-522343b393e6" providerId="ADAL" clId="{F2ED8E7B-9BD8-477D-B72E-E28C2C49FF23}" dt="2024-01-02T16:49:57.245" v="3947" actId="6549"/>
          <ac:spMkLst>
            <pc:docMk/>
            <pc:sldMk cId="2375453591" sldId="1526"/>
            <ac:spMk id="22" creationId="{85E27DC1-84E8-AD1F-7C33-5DAF00611AAC}"/>
          </ac:spMkLst>
        </pc:spChg>
        <pc:spChg chg="mod">
          <ac:chgData name="Rafael Casado González" userId="1c71fca1-7e6b-4c6f-8614-522343b393e6" providerId="ADAL" clId="{F2ED8E7B-9BD8-477D-B72E-E28C2C49FF23}" dt="2024-01-03T12:04:23.370" v="6665" actId="1076"/>
          <ac:spMkLst>
            <pc:docMk/>
            <pc:sldMk cId="2375453591" sldId="1526"/>
            <ac:spMk id="23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9:59.187" v="3948" actId="20577"/>
          <ac:spMkLst>
            <pc:docMk/>
            <pc:sldMk cId="2375453591" sldId="1526"/>
            <ac:spMk id="24" creationId="{9F49F494-E171-0C7F-B50F-30DE5CFFBBDF}"/>
          </ac:spMkLst>
        </pc:spChg>
        <pc:spChg chg="del mod">
          <ac:chgData name="Rafael Casado González" userId="1c71fca1-7e6b-4c6f-8614-522343b393e6" providerId="ADAL" clId="{F2ED8E7B-9BD8-477D-B72E-E28C2C49FF23}" dt="2024-01-02T14:59:24.813" v="2833" actId="478"/>
          <ac:spMkLst>
            <pc:docMk/>
            <pc:sldMk cId="2375453591" sldId="1526"/>
            <ac:spMk id="25" creationId="{7059D7F7-7203-3745-1EFA-A45894EE9701}"/>
          </ac:spMkLst>
        </pc:spChg>
        <pc:spChg chg="del mod">
          <ac:chgData name="Rafael Casado González" userId="1c71fca1-7e6b-4c6f-8614-522343b393e6" providerId="ADAL" clId="{F2ED8E7B-9BD8-477D-B72E-E28C2C49FF23}" dt="2024-01-02T14:59:24.813" v="2833" actId="478"/>
          <ac:spMkLst>
            <pc:docMk/>
            <pc:sldMk cId="2375453591" sldId="1526"/>
            <ac:spMk id="26" creationId="{B19885C3-3556-F352-582C-79641BFC89F8}"/>
          </ac:spMkLst>
        </pc:spChg>
        <pc:spChg chg="del mod">
          <ac:chgData name="Rafael Casado González" userId="1c71fca1-7e6b-4c6f-8614-522343b393e6" providerId="ADAL" clId="{F2ED8E7B-9BD8-477D-B72E-E28C2C49FF23}" dt="2024-01-02T14:59:24.813" v="2833" actId="478"/>
          <ac:spMkLst>
            <pc:docMk/>
            <pc:sldMk cId="2375453591" sldId="1526"/>
            <ac:spMk id="27" creationId="{BF8E13B5-9344-C343-45CD-474B933B5F6D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29" creationId="{00000000-0000-0000-0000-000000000000}"/>
          </ac:spMkLst>
        </pc:spChg>
        <pc:spChg chg="add mod">
          <ac:chgData name="Rafael Casado González" userId="1c71fca1-7e6b-4c6f-8614-522343b393e6" providerId="ADAL" clId="{F2ED8E7B-9BD8-477D-B72E-E28C2C49FF23}" dt="2024-01-02T15:50:35.994" v="3296"/>
          <ac:spMkLst>
            <pc:docMk/>
            <pc:sldMk cId="2375453591" sldId="1526"/>
            <ac:spMk id="43" creationId="{32296E97-52AC-0962-633C-56B5B8A811F5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116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117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131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139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196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197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2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28.264" v="3340"/>
          <ac:spMkLst>
            <pc:docMk/>
            <pc:sldMk cId="2375453591" sldId="1526"/>
            <ac:spMk id="5171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4:22:37.244" v="2585"/>
          <ac:spMkLst>
            <pc:docMk/>
            <pc:sldMk cId="2375453591" sldId="1526"/>
            <ac:spMk id="517123" creationId="{00000000-0000-0000-0000-000000000000}"/>
          </ac:spMkLst>
        </pc:spChg>
        <pc:grpChg chg="add del mod">
          <ac:chgData name="Rafael Casado González" userId="1c71fca1-7e6b-4c6f-8614-522343b393e6" providerId="ADAL" clId="{F2ED8E7B-9BD8-477D-B72E-E28C2C49FF23}" dt="2024-01-02T14:59:47.097" v="2837" actId="165"/>
          <ac:grpSpMkLst>
            <pc:docMk/>
            <pc:sldMk cId="2375453591" sldId="1526"/>
            <ac:grpSpMk id="6" creationId="{AE0196E6-2435-B2CB-3517-5978AF5C92FA}"/>
          </ac:grpSpMkLst>
        </pc:grpChg>
        <pc:grpChg chg="add del">
          <ac:chgData name="Rafael Casado González" userId="1c71fca1-7e6b-4c6f-8614-522343b393e6" providerId="ADAL" clId="{F2ED8E7B-9BD8-477D-B72E-E28C2C49FF23}" dt="2024-01-02T14:58:00.337" v="2816" actId="478"/>
          <ac:grpSpMkLst>
            <pc:docMk/>
            <pc:sldMk cId="2375453591" sldId="1526"/>
            <ac:grpSpMk id="14" creationId="{613F604E-1D8E-CBB5-0BB6-2DE11EE0E131}"/>
          </ac:grpSpMkLst>
        </pc:grpChg>
        <pc:grpChg chg="add del mod">
          <ac:chgData name="Rafael Casado González" userId="1c71fca1-7e6b-4c6f-8614-522343b393e6" providerId="ADAL" clId="{F2ED8E7B-9BD8-477D-B72E-E28C2C49FF23}" dt="2024-01-02T15:00:17.936" v="2839" actId="165"/>
          <ac:grpSpMkLst>
            <pc:docMk/>
            <pc:sldMk cId="2375453591" sldId="1526"/>
            <ac:grpSpMk id="20" creationId="{AD6387C5-00C0-83EF-17CF-E3656F3140F6}"/>
          </ac:grpSpMkLst>
        </pc:grpChg>
        <pc:grpChg chg="add mod">
          <ac:chgData name="Rafael Casado González" userId="1c71fca1-7e6b-4c6f-8614-522343b393e6" providerId="ADAL" clId="{F2ED8E7B-9BD8-477D-B72E-E28C2C49FF23}" dt="2024-01-02T15:18:33.526" v="3144" actId="1076"/>
          <ac:grpSpMkLst>
            <pc:docMk/>
            <pc:sldMk cId="2375453591" sldId="1526"/>
            <ac:grpSpMk id="28" creationId="{51A7E271-63DB-2670-0E20-84AE86178A80}"/>
          </ac:grpSpMkLst>
        </pc:grpChg>
        <pc:graphicFrameChg chg="add del mod">
          <ac:chgData name="Rafael Casado González" userId="1c71fca1-7e6b-4c6f-8614-522343b393e6" providerId="ADAL" clId="{F2ED8E7B-9BD8-477D-B72E-E28C2C49FF23}" dt="2024-01-02T14:27:04.119" v="2618" actId="478"/>
          <ac:graphicFrameMkLst>
            <pc:docMk/>
            <pc:sldMk cId="2375453591" sldId="1526"/>
            <ac:graphicFrameMk id="2" creationId="{E5D1078F-8BA1-210A-15A6-E427238DD9A6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14:58:38.664" v="2821" actId="478"/>
          <ac:graphicFrameMkLst>
            <pc:docMk/>
            <pc:sldMk cId="2375453591" sldId="1526"/>
            <ac:graphicFrameMk id="3" creationId="{72494567-3015-E73F-F8E1-18F4BB28CB60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2T15:02:48.892" v="2849" actId="20577"/>
          <ac:graphicFrameMkLst>
            <pc:docMk/>
            <pc:sldMk cId="2375453591" sldId="1526"/>
            <ac:graphicFrameMk id="18" creationId="{C00E9DA4-8823-D7CB-335D-64047A966B0C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15:50:34.734" v="3295" actId="478"/>
          <ac:graphicFrameMkLst>
            <pc:docMk/>
            <pc:sldMk cId="2375453591" sldId="1526"/>
            <ac:graphicFrameMk id="30" creationId="{00000000-0000-0000-0000-000000000000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5:50:35.994" v="3296"/>
          <ac:graphicFrameMkLst>
            <pc:docMk/>
            <pc:sldMk cId="2375453591" sldId="1526"/>
            <ac:graphicFrameMk id="42" creationId="{C03FDA37-5EF4-B832-3D65-029834E2C879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20:45:55.576" v="5858" actId="20577"/>
          <ac:graphicFrameMkLst>
            <pc:docMk/>
            <pc:sldMk cId="2375453591" sldId="1526"/>
            <ac:graphicFrameMk id="248" creationId="{00000000-0000-0000-0000-000000000000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2T15:16:02.924" v="3127" actId="478"/>
          <ac:cxnSpMkLst>
            <pc:docMk/>
            <pc:sldMk cId="2375453591" sldId="1526"/>
            <ac:cxnSpMk id="17" creationId="{3C7093E5-48DF-FC7E-74A0-277B9E918105}"/>
          </ac:cxnSpMkLst>
        </pc:cxnChg>
        <pc:cxnChg chg="add mod">
          <ac:chgData name="Rafael Casado González" userId="1c71fca1-7e6b-4c6f-8614-522343b393e6" providerId="ADAL" clId="{F2ED8E7B-9BD8-477D-B72E-E28C2C49FF23}" dt="2024-01-02T15:50:42.327" v="3298" actId="14100"/>
          <ac:cxnSpMkLst>
            <pc:docMk/>
            <pc:sldMk cId="2375453591" sldId="1526"/>
            <ac:cxnSpMk id="19" creationId="{ED93FEF6-46C1-31D0-C1F6-0573C453A680}"/>
          </ac:cxnSpMkLst>
        </pc:cxnChg>
        <pc:cxnChg chg="add mod">
          <ac:chgData name="Rafael Casado González" userId="1c71fca1-7e6b-4c6f-8614-522343b393e6" providerId="ADAL" clId="{F2ED8E7B-9BD8-477D-B72E-E28C2C49FF23}" dt="2024-01-02T15:18:33.526" v="3144" actId="1076"/>
          <ac:cxnSpMkLst>
            <pc:docMk/>
            <pc:sldMk cId="2375453591" sldId="1526"/>
            <ac:cxnSpMk id="34" creationId="{15955CD3-809F-E77D-AE5A-5B140B5A0020}"/>
          </ac:cxnSpMkLst>
        </pc:cxnChg>
        <pc:cxnChg chg="add del">
          <ac:chgData name="Rafael Casado González" userId="1c71fca1-7e6b-4c6f-8614-522343b393e6" providerId="ADAL" clId="{F2ED8E7B-9BD8-477D-B72E-E28C2C49FF23}" dt="2024-01-02T14:58:00.337" v="2816" actId="478"/>
          <ac:cxnSpMkLst>
            <pc:docMk/>
            <pc:sldMk cId="2375453591" sldId="1526"/>
            <ac:cxnSpMk id="37" creationId="{00000000-0000-0000-0000-000000000000}"/>
          </ac:cxnSpMkLst>
        </pc:cxnChg>
        <pc:cxnChg chg="add del">
          <ac:chgData name="Rafael Casado González" userId="1c71fca1-7e6b-4c6f-8614-522343b393e6" providerId="ADAL" clId="{F2ED8E7B-9BD8-477D-B72E-E28C2C49FF23}" dt="2024-01-02T14:58:00.337" v="2816" actId="478"/>
          <ac:cxnSpMkLst>
            <pc:docMk/>
            <pc:sldMk cId="2375453591" sldId="1526"/>
            <ac:cxnSpMk id="112" creationId="{00000000-0000-0000-0000-000000000000}"/>
          </ac:cxnSpMkLst>
        </pc:cxnChg>
        <pc:cxnChg chg="add del">
          <ac:chgData name="Rafael Casado González" userId="1c71fca1-7e6b-4c6f-8614-522343b393e6" providerId="ADAL" clId="{F2ED8E7B-9BD8-477D-B72E-E28C2C49FF23}" dt="2024-01-02T14:58:00.337" v="2816" actId="478"/>
          <ac:cxnSpMkLst>
            <pc:docMk/>
            <pc:sldMk cId="2375453591" sldId="1526"/>
            <ac:cxnSpMk id="140" creationId="{00000000-0000-0000-0000-000000000000}"/>
          </ac:cxnSpMkLst>
        </pc:cxnChg>
        <pc:cxnChg chg="add del">
          <ac:chgData name="Rafael Casado González" userId="1c71fca1-7e6b-4c6f-8614-522343b393e6" providerId="ADAL" clId="{F2ED8E7B-9BD8-477D-B72E-E28C2C49FF23}" dt="2024-01-02T14:58:00.337" v="2816" actId="478"/>
          <ac:cxnSpMkLst>
            <pc:docMk/>
            <pc:sldMk cId="2375453591" sldId="1526"/>
            <ac:cxnSpMk id="204" creationId="{00000000-0000-0000-0000-000000000000}"/>
          </ac:cxnSpMkLst>
        </pc:cxnChg>
        <pc:cxnChg chg="add del">
          <ac:chgData name="Rafael Casado González" userId="1c71fca1-7e6b-4c6f-8614-522343b393e6" providerId="ADAL" clId="{F2ED8E7B-9BD8-477D-B72E-E28C2C49FF23}" dt="2024-01-02T14:58:00.337" v="2816" actId="478"/>
          <ac:cxnSpMkLst>
            <pc:docMk/>
            <pc:sldMk cId="2375453591" sldId="1526"/>
            <ac:cxnSpMk id="517134" creationId="{00000000-0000-0000-0000-000000000000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2-13T19:34:39.982" v="9678" actId="14100"/>
        <pc:sldMkLst>
          <pc:docMk/>
          <pc:sldMk cId="2593285185" sldId="1527"/>
        </pc:sldMkLst>
        <pc:spChg chg="mod">
          <ac:chgData name="Rafael Casado González" userId="1c71fca1-7e6b-4c6f-8614-522343b393e6" providerId="ADAL" clId="{F2ED8E7B-9BD8-477D-B72E-E28C2C49FF23}" dt="2024-01-02T15:15:15.443" v="3121" actId="1076"/>
          <ac:spMkLst>
            <pc:docMk/>
            <pc:sldMk cId="2593285185" sldId="1527"/>
            <ac:spMk id="4" creationId="{0358768C-8B3C-3EA1-974A-442828B23C8E}"/>
          </ac:spMkLst>
        </pc:spChg>
        <pc:spChg chg="add mod">
          <ac:chgData name="Rafael Casado González" userId="1c71fca1-7e6b-4c6f-8614-522343b393e6" providerId="ADAL" clId="{F2ED8E7B-9BD8-477D-B72E-E28C2C49FF23}" dt="2024-01-02T15:14:59.541" v="3120" actId="2085"/>
          <ac:spMkLst>
            <pc:docMk/>
            <pc:sldMk cId="2593285185" sldId="1527"/>
            <ac:spMk id="10" creationId="{E8C9DEB1-1B98-EC69-70C0-BEC9F7D45C8C}"/>
          </ac:spMkLst>
        </pc:spChg>
        <pc:spChg chg="del">
          <ac:chgData name="Rafael Casado González" userId="1c71fca1-7e6b-4c6f-8614-522343b393e6" providerId="ADAL" clId="{F2ED8E7B-9BD8-477D-B72E-E28C2C49FF23}" dt="2024-01-02T15:18:45.270" v="3148" actId="478"/>
          <ac:spMkLst>
            <pc:docMk/>
            <pc:sldMk cId="2593285185" sldId="1527"/>
            <ac:spMk id="15" creationId="{9BFBD55F-0277-3585-8377-04FD1FAB51EB}"/>
          </ac:spMkLst>
        </pc:spChg>
        <pc:spChg chg="mod">
          <ac:chgData name="Rafael Casado González" userId="1c71fca1-7e6b-4c6f-8614-522343b393e6" providerId="ADAL" clId="{F2ED8E7B-9BD8-477D-B72E-E28C2C49FF23}" dt="2024-01-02T15:11:23.144" v="3098" actId="1076"/>
          <ac:spMkLst>
            <pc:docMk/>
            <pc:sldMk cId="2593285185" sldId="1527"/>
            <ac:spMk id="16" creationId="{7ECA8FD6-AEEC-71C5-4E1C-1396C50F123D}"/>
          </ac:spMkLst>
        </pc:spChg>
        <pc:spChg chg="mod">
          <ac:chgData name="Rafael Casado González" userId="1c71fca1-7e6b-4c6f-8614-522343b393e6" providerId="ADAL" clId="{F2ED8E7B-9BD8-477D-B72E-E28C2C49FF23}" dt="2024-01-03T18:40:40.660" v="9601" actId="20577"/>
          <ac:spMkLst>
            <pc:docMk/>
            <pc:sldMk cId="2593285185" sldId="1527"/>
            <ac:spMk id="23" creationId="{00000000-0000-0000-0000-000000000000}"/>
          </ac:spMkLst>
        </pc:spChg>
        <pc:spChg chg="add mod">
          <ac:chgData name="Rafael Casado González" userId="1c71fca1-7e6b-4c6f-8614-522343b393e6" providerId="ADAL" clId="{F2ED8E7B-9BD8-477D-B72E-E28C2C49FF23}" dt="2024-01-02T15:18:50.337" v="3150"/>
          <ac:spMkLst>
            <pc:docMk/>
            <pc:sldMk cId="2593285185" sldId="1527"/>
            <ac:spMk id="36" creationId="{ECD89E7A-B8D3-1C84-093A-66D0CEC8C0F6}"/>
          </ac:spMkLst>
        </pc:spChg>
        <pc:spChg chg="mod">
          <ac:chgData name="Rafael Casado González" userId="1c71fca1-7e6b-4c6f-8614-522343b393e6" providerId="ADAL" clId="{F2ED8E7B-9BD8-477D-B72E-E28C2C49FF23}" dt="2024-01-02T15:18:50.337" v="3150"/>
          <ac:spMkLst>
            <pc:docMk/>
            <pc:sldMk cId="2593285185" sldId="1527"/>
            <ac:spMk id="38" creationId="{76837B2D-D1AB-8F62-8838-C5474A08F795}"/>
          </ac:spMkLst>
        </pc:spChg>
        <pc:spChg chg="mod">
          <ac:chgData name="Rafael Casado González" userId="1c71fca1-7e6b-4c6f-8614-522343b393e6" providerId="ADAL" clId="{F2ED8E7B-9BD8-477D-B72E-E28C2C49FF23}" dt="2024-01-02T15:18:50.337" v="3150"/>
          <ac:spMkLst>
            <pc:docMk/>
            <pc:sldMk cId="2593285185" sldId="1527"/>
            <ac:spMk id="39" creationId="{7562068A-36E7-D691-D6E9-1AC26ECE0521}"/>
          </ac:spMkLst>
        </pc:spChg>
        <pc:spChg chg="mod">
          <ac:chgData name="Rafael Casado González" userId="1c71fca1-7e6b-4c6f-8614-522343b393e6" providerId="ADAL" clId="{F2ED8E7B-9BD8-477D-B72E-E28C2C49FF23}" dt="2024-01-02T16:50:02.387" v="3949" actId="6549"/>
          <ac:spMkLst>
            <pc:docMk/>
            <pc:sldMk cId="2593285185" sldId="1527"/>
            <ac:spMk id="40" creationId="{F1204BCD-9CC2-4391-90BE-25BCC00704E8}"/>
          </ac:spMkLst>
        </pc:spChg>
        <pc:spChg chg="mod">
          <ac:chgData name="Rafael Casado González" userId="1c71fca1-7e6b-4c6f-8614-522343b393e6" providerId="ADAL" clId="{F2ED8E7B-9BD8-477D-B72E-E28C2C49FF23}" dt="2024-01-02T16:50:03.890" v="3950" actId="6549"/>
          <ac:spMkLst>
            <pc:docMk/>
            <pc:sldMk cId="2593285185" sldId="1527"/>
            <ac:spMk id="41" creationId="{94B86F67-B94B-2F7D-A17E-86209E53E83B}"/>
          </ac:spMkLst>
        </pc:spChg>
        <pc:spChg chg="mod">
          <ac:chgData name="Rafael Casado González" userId="1c71fca1-7e6b-4c6f-8614-522343b393e6" providerId="ADAL" clId="{F2ED8E7B-9BD8-477D-B72E-E28C2C49FF23}" dt="2024-01-02T16:50:06.968" v="3951" actId="6549"/>
          <ac:spMkLst>
            <pc:docMk/>
            <pc:sldMk cId="2593285185" sldId="1527"/>
            <ac:spMk id="42" creationId="{3D9C7905-FCB7-09F8-0EE1-CFCFDEA20AF8}"/>
          </ac:spMkLst>
        </pc:spChg>
        <pc:spChg chg="mod">
          <ac:chgData name="Rafael Casado González" userId="1c71fca1-7e6b-4c6f-8614-522343b393e6" providerId="ADAL" clId="{F2ED8E7B-9BD8-477D-B72E-E28C2C49FF23}" dt="2024-01-02T16:04:24.061" v="3339"/>
          <ac:spMkLst>
            <pc:docMk/>
            <pc:sldMk cId="2593285185" sldId="1527"/>
            <ac:spMk id="517122" creationId="{00000000-0000-0000-0000-000000000000}"/>
          </ac:spMkLst>
        </pc:spChg>
        <pc:grpChg chg="del mod">
          <ac:chgData name="Rafael Casado González" userId="1c71fca1-7e6b-4c6f-8614-522343b393e6" providerId="ADAL" clId="{F2ED8E7B-9BD8-477D-B72E-E28C2C49FF23}" dt="2024-01-02T15:18:50.010" v="3149" actId="478"/>
          <ac:grpSpMkLst>
            <pc:docMk/>
            <pc:sldMk cId="2593285185" sldId="1527"/>
            <ac:grpSpMk id="28" creationId="{51A7E271-63DB-2670-0E20-84AE86178A80}"/>
          </ac:grpSpMkLst>
        </pc:grpChg>
        <pc:grpChg chg="add mod">
          <ac:chgData name="Rafael Casado González" userId="1c71fca1-7e6b-4c6f-8614-522343b393e6" providerId="ADAL" clId="{F2ED8E7B-9BD8-477D-B72E-E28C2C49FF23}" dt="2024-01-02T15:18:50.337" v="3150"/>
          <ac:grpSpMkLst>
            <pc:docMk/>
            <pc:sldMk cId="2593285185" sldId="1527"/>
            <ac:grpSpMk id="37" creationId="{73BE84DF-04F5-9644-BB62-F0BA432E23F6}"/>
          </ac:grpSpMkLst>
        </pc:grpChg>
        <pc:graphicFrameChg chg="add mod">
          <ac:chgData name="Rafael Casado González" userId="1c71fca1-7e6b-4c6f-8614-522343b393e6" providerId="ADAL" clId="{F2ED8E7B-9BD8-477D-B72E-E28C2C49FF23}" dt="2024-01-02T15:14:29.558" v="3118" actId="1076"/>
          <ac:graphicFrameMkLst>
            <pc:docMk/>
            <pc:sldMk cId="2593285185" sldId="1527"/>
            <ac:graphicFrameMk id="5" creationId="{1947397B-95B2-CC38-A970-C8BC85EBD8C2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2T15:12:40.440" v="3103" actId="14100"/>
          <ac:graphicFrameMkLst>
            <pc:docMk/>
            <pc:sldMk cId="2593285185" sldId="1527"/>
            <ac:graphicFrameMk id="6" creationId="{47AFD921-2C47-60EE-7BD3-FFE8C08F0F85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15:15:15.443" v="3121" actId="1076"/>
          <ac:graphicFrameMkLst>
            <pc:docMk/>
            <pc:sldMk cId="2593285185" sldId="1527"/>
            <ac:graphicFrameMk id="30" creationId="{00000000-0000-0000-0000-000000000000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5:51:22.834" v="3299" actId="571"/>
          <ac:graphicFrameMkLst>
            <pc:docMk/>
            <pc:sldMk cId="2593285185" sldId="1527"/>
            <ac:graphicFrameMk id="45" creationId="{43D4BBA2-0AAB-550E-F432-F8A6BBA3B91A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3T18:41:39.345" v="9607" actId="6549"/>
          <ac:graphicFrameMkLst>
            <pc:docMk/>
            <pc:sldMk cId="2593285185" sldId="1527"/>
            <ac:graphicFrameMk id="248" creationId="{00000000-0000-0000-0000-000000000000}"/>
          </ac:graphicFrameMkLst>
        </pc:graphicFrameChg>
        <pc:cxnChg chg="add mod">
          <ac:chgData name="Rafael Casado González" userId="1c71fca1-7e6b-4c6f-8614-522343b393e6" providerId="ADAL" clId="{F2ED8E7B-9BD8-477D-B72E-E28C2C49FF23}" dt="2024-02-13T19:34:39.982" v="9678" actId="14100"/>
          <ac:cxnSpMkLst>
            <pc:docMk/>
            <pc:sldMk cId="2593285185" sldId="1527"/>
            <ac:cxnSpMk id="2" creationId="{05535DCC-9C30-E203-5EAD-4B5209BEA49D}"/>
          </ac:cxnSpMkLst>
        </pc:cxnChg>
        <pc:cxnChg chg="add del mod">
          <ac:chgData name="Rafael Casado González" userId="1c71fca1-7e6b-4c6f-8614-522343b393e6" providerId="ADAL" clId="{F2ED8E7B-9BD8-477D-B72E-E28C2C49FF23}" dt="2024-01-02T15:14:16.177" v="3115" actId="478"/>
          <ac:cxnSpMkLst>
            <pc:docMk/>
            <pc:sldMk cId="2593285185" sldId="1527"/>
            <ac:cxnSpMk id="3" creationId="{345C1DBC-F45F-2223-8BCE-9DBE7167FF1C}"/>
          </ac:cxnSpMkLst>
        </pc:cxnChg>
        <pc:cxnChg chg="add mod">
          <ac:chgData name="Rafael Casado González" userId="1c71fca1-7e6b-4c6f-8614-522343b393e6" providerId="ADAL" clId="{F2ED8E7B-9BD8-477D-B72E-E28C2C49FF23}" dt="2024-01-02T15:13:19.998" v="3108" actId="208"/>
          <ac:cxnSpMkLst>
            <pc:docMk/>
            <pc:sldMk cId="2593285185" sldId="1527"/>
            <ac:cxnSpMk id="9" creationId="{B068FD29-A421-CA82-BDA2-814E247A6A70}"/>
          </ac:cxnSpMkLst>
        </pc:cxnChg>
        <pc:cxnChg chg="add mod">
          <ac:chgData name="Rafael Casado González" userId="1c71fca1-7e6b-4c6f-8614-522343b393e6" providerId="ADAL" clId="{F2ED8E7B-9BD8-477D-B72E-E28C2C49FF23}" dt="2024-01-02T15:14:29.558" v="3118" actId="1076"/>
          <ac:cxnSpMkLst>
            <pc:docMk/>
            <pc:sldMk cId="2593285185" sldId="1527"/>
            <ac:cxnSpMk id="14" creationId="{8B521FD4-BED5-8042-26B9-5C35EDCA2CA3}"/>
          </ac:cxnSpMkLst>
        </pc:cxnChg>
        <pc:cxnChg chg="add del mod">
          <ac:chgData name="Rafael Casado González" userId="1c71fca1-7e6b-4c6f-8614-522343b393e6" providerId="ADAL" clId="{F2ED8E7B-9BD8-477D-B72E-E28C2C49FF23}" dt="2024-01-02T15:18:42.046" v="3147" actId="478"/>
          <ac:cxnSpMkLst>
            <pc:docMk/>
            <pc:sldMk cId="2593285185" sldId="1527"/>
            <ac:cxnSpMk id="17" creationId="{3C7093E5-48DF-FC7E-74A0-277B9E918105}"/>
          </ac:cxnSpMkLst>
        </pc:cxnChg>
        <pc:cxnChg chg="mod">
          <ac:chgData name="Rafael Casado González" userId="1c71fca1-7e6b-4c6f-8614-522343b393e6" providerId="ADAL" clId="{F2ED8E7B-9BD8-477D-B72E-E28C2C49FF23}" dt="2024-01-02T15:15:19.182" v="3122" actId="14100"/>
          <ac:cxnSpMkLst>
            <pc:docMk/>
            <pc:sldMk cId="2593285185" sldId="1527"/>
            <ac:cxnSpMk id="19" creationId="{ED93FEF6-46C1-31D0-C1F6-0573C453A680}"/>
          </ac:cxnSpMkLst>
        </pc:cxnChg>
        <pc:cxnChg chg="add del mod">
          <ac:chgData name="Rafael Casado González" userId="1c71fca1-7e6b-4c6f-8614-522343b393e6" providerId="ADAL" clId="{F2ED8E7B-9BD8-477D-B72E-E28C2C49FF23}" dt="2024-01-02T15:16:35.277" v="3130" actId="11529"/>
          <ac:cxnSpMkLst>
            <pc:docMk/>
            <pc:sldMk cId="2593285185" sldId="1527"/>
            <ac:cxnSpMk id="33" creationId="{CD940D36-747B-6F8C-BD32-B6246B761430}"/>
          </ac:cxnSpMkLst>
        </pc:cxnChg>
        <pc:cxnChg chg="add mod">
          <ac:chgData name="Rafael Casado González" userId="1c71fca1-7e6b-4c6f-8614-522343b393e6" providerId="ADAL" clId="{F2ED8E7B-9BD8-477D-B72E-E28C2C49FF23}" dt="2024-01-02T15:18:50.337" v="3150"/>
          <ac:cxnSpMkLst>
            <pc:docMk/>
            <pc:sldMk cId="2593285185" sldId="1527"/>
            <ac:cxnSpMk id="43" creationId="{DC21F3BB-752E-6287-8E20-0DE0A31568BB}"/>
          </ac:cxnSpMkLst>
        </pc:cxnChg>
      </pc:sldChg>
      <pc:sldChg chg="addSp delSp modSp add del mod ord">
        <pc:chgData name="Rafael Casado González" userId="1c71fca1-7e6b-4c6f-8614-522343b393e6" providerId="ADAL" clId="{F2ED8E7B-9BD8-477D-B72E-E28C2C49FF23}" dt="2024-01-03T18:43:09.185" v="9612" actId="6549"/>
        <pc:sldMkLst>
          <pc:docMk/>
          <pc:sldMk cId="1121873187" sldId="1528"/>
        </pc:sldMkLst>
        <pc:spChg chg="del">
          <ac:chgData name="Rafael Casado González" userId="1c71fca1-7e6b-4c6f-8614-522343b393e6" providerId="ADAL" clId="{F2ED8E7B-9BD8-477D-B72E-E28C2C49FF23}" dt="2024-01-02T18:33:21.727" v="4596" actId="478"/>
          <ac:spMkLst>
            <pc:docMk/>
            <pc:sldMk cId="1121873187" sldId="1528"/>
            <ac:spMk id="4" creationId="{0358768C-8B3C-3EA1-974A-442828B23C8E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7" creationId="{9176F9D9-44BB-F7F4-2CF7-D693789BF372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8" creationId="{F68ECF54-F40B-3910-0FE1-0DEE722D67B3}"/>
          </ac:spMkLst>
        </pc:spChg>
        <pc:spChg chg="del">
          <ac:chgData name="Rafael Casado González" userId="1c71fca1-7e6b-4c6f-8614-522343b393e6" providerId="ADAL" clId="{F2ED8E7B-9BD8-477D-B72E-E28C2C49FF23}" dt="2024-01-02T18:33:21.727" v="4596" actId="478"/>
          <ac:spMkLst>
            <pc:docMk/>
            <pc:sldMk cId="1121873187" sldId="1528"/>
            <ac:spMk id="10" creationId="{E8C9DEB1-1B98-EC69-70C0-BEC9F7D45C8C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11" creationId="{018CA6F0-60D9-998B-3092-3F23AE27D221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12" creationId="{C18B19AC-96BF-2CAD-CC6C-3A46D9A16356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13" creationId="{C5D186E0-49C6-421E-8FA7-5F295A6C9284}"/>
          </ac:spMkLst>
        </pc:spChg>
        <pc:spChg chg="del">
          <ac:chgData name="Rafael Casado González" userId="1c71fca1-7e6b-4c6f-8614-522343b393e6" providerId="ADAL" clId="{F2ED8E7B-9BD8-477D-B72E-E28C2C49FF23}" dt="2024-01-02T18:33:21.727" v="4596" actId="478"/>
          <ac:spMkLst>
            <pc:docMk/>
            <pc:sldMk cId="1121873187" sldId="1528"/>
            <ac:spMk id="16" creationId="{7ECA8FD6-AEEC-71C5-4E1C-1396C50F123D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17" creationId="{0BB52878-60B8-C76B-59A4-4BF51140FCD6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20" creationId="{D9CB0623-D78C-98B3-BF62-1CB76B67FA8D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21" creationId="{FDF90FC6-4412-9A0A-E2C8-6168CBB502AE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22" creationId="{E9C30477-C5F7-FBEB-639E-8F363B127C95}"/>
          </ac:spMkLst>
        </pc:spChg>
        <pc:spChg chg="mod">
          <ac:chgData name="Rafael Casado González" userId="1c71fca1-7e6b-4c6f-8614-522343b393e6" providerId="ADAL" clId="{F2ED8E7B-9BD8-477D-B72E-E28C2C49FF23}" dt="2024-01-03T12:04:18.402" v="6664" actId="1076"/>
          <ac:spMkLst>
            <pc:docMk/>
            <pc:sldMk cId="1121873187" sldId="1528"/>
            <ac:spMk id="23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24" creationId="{E0DB8FA5-4B22-0A99-80C5-43C3458D7485}"/>
          </ac:spMkLst>
        </pc:spChg>
        <pc:spChg chg="add mod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27" creationId="{027B06C8-A5E8-5E3E-DEC7-FE3DB6CFCEB4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28" creationId="{A8F456DB-5FE4-E39A-A17C-413C6BD9209A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29" creationId="{18B2FB8D-7C55-6C59-CD76-61E63ED30916}"/>
          </ac:spMkLst>
        </pc:spChg>
        <pc:spChg chg="add mod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31" creationId="{04FFC2DA-87E0-B3CA-13FC-73E6F5E84F16}"/>
          </ac:spMkLst>
        </pc:spChg>
        <pc:spChg chg="add mod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32" creationId="{ABC132FD-731C-AA53-B9D3-A3AC990E7675}"/>
          </ac:spMkLst>
        </pc:spChg>
        <pc:spChg chg="del">
          <ac:chgData name="Rafael Casado González" userId="1c71fca1-7e6b-4c6f-8614-522343b393e6" providerId="ADAL" clId="{F2ED8E7B-9BD8-477D-B72E-E28C2C49FF23}" dt="2024-01-02T18:33:21.727" v="4596" actId="478"/>
          <ac:spMkLst>
            <pc:docMk/>
            <pc:sldMk cId="1121873187" sldId="1528"/>
            <ac:spMk id="36" creationId="{ECD89E7A-B8D3-1C84-093A-66D0CEC8C0F6}"/>
          </ac:spMkLst>
        </pc:spChg>
        <pc:spChg chg="mod">
          <ac:chgData name="Rafael Casado González" userId="1c71fca1-7e6b-4c6f-8614-522343b393e6" providerId="ADAL" clId="{F2ED8E7B-9BD8-477D-B72E-E28C2C49FF23}" dt="2024-01-02T16:50:10.972" v="3952" actId="6549"/>
          <ac:spMkLst>
            <pc:docMk/>
            <pc:sldMk cId="1121873187" sldId="1528"/>
            <ac:spMk id="40" creationId="{F1204BCD-9CC2-4391-90BE-25BCC00704E8}"/>
          </ac:spMkLst>
        </pc:spChg>
        <pc:spChg chg="mod">
          <ac:chgData name="Rafael Casado González" userId="1c71fca1-7e6b-4c6f-8614-522343b393e6" providerId="ADAL" clId="{F2ED8E7B-9BD8-477D-B72E-E28C2C49FF23}" dt="2024-01-02T16:50:12.620" v="3953" actId="6549"/>
          <ac:spMkLst>
            <pc:docMk/>
            <pc:sldMk cId="1121873187" sldId="1528"/>
            <ac:spMk id="41" creationId="{94B86F67-B94B-2F7D-A17E-86209E53E83B}"/>
          </ac:spMkLst>
        </pc:spChg>
        <pc:spChg chg="mod">
          <ac:chgData name="Rafael Casado González" userId="1c71fca1-7e6b-4c6f-8614-522343b393e6" providerId="ADAL" clId="{F2ED8E7B-9BD8-477D-B72E-E28C2C49FF23}" dt="2024-01-02T16:50:14.064" v="3954" actId="6549"/>
          <ac:spMkLst>
            <pc:docMk/>
            <pc:sldMk cId="1121873187" sldId="1528"/>
            <ac:spMk id="42" creationId="{3D9C7905-FCB7-09F8-0EE1-CFCFDEA20AF8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44" creationId="{28880D7A-08D2-736A-B01D-386ECD825684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45" creationId="{0AAC2E77-C139-3EF7-7E33-0C09B072DA4E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46" creationId="{A6409080-C54E-A397-1A12-E7AA41C5CBD7}"/>
          </ac:spMkLst>
        </pc:spChg>
        <pc:spChg chg="add mod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47" creationId="{89E14E7F-D31D-E9DA-EE60-024EB9B83FBB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49" creationId="{586EDDB6-822D-9D13-D265-5A2E59A4132F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50" creationId="{247174AF-7FAB-4B44-D4AC-2C094CC6F858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51" creationId="{26961070-3A63-8EA5-5C87-A266B8D6385E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52" creationId="{BA5CA516-74E0-48CC-B618-62CC74A8804B}"/>
          </ac:spMkLst>
        </pc:spChg>
        <pc:spChg chg="mod">
          <ac:chgData name="Rafael Casado González" userId="1c71fca1-7e6b-4c6f-8614-522343b393e6" providerId="ADAL" clId="{F2ED8E7B-9BD8-477D-B72E-E28C2C49FF23}" dt="2024-01-02T16:04:20.336" v="3338"/>
          <ac:spMkLst>
            <pc:docMk/>
            <pc:sldMk cId="1121873187" sldId="1528"/>
            <ac:spMk id="517122" creationId="{00000000-0000-0000-0000-000000000000}"/>
          </ac:spMkLst>
        </pc:spChg>
        <pc:grpChg chg="add del mod">
          <ac:chgData name="Rafael Casado González" userId="1c71fca1-7e6b-4c6f-8614-522343b393e6" providerId="ADAL" clId="{F2ED8E7B-9BD8-477D-B72E-E28C2C49FF23}" dt="2024-01-02T18:41:04.597" v="4658" actId="165"/>
          <ac:grpSpMkLst>
            <pc:docMk/>
            <pc:sldMk cId="1121873187" sldId="1528"/>
            <ac:grpSpMk id="3" creationId="{E5A92A99-6F87-41C1-7BAB-6FB8A053058A}"/>
          </ac:grpSpMkLst>
        </pc:grpChg>
        <pc:grpChg chg="add del mod">
          <ac:chgData name="Rafael Casado González" userId="1c71fca1-7e6b-4c6f-8614-522343b393e6" providerId="ADAL" clId="{F2ED8E7B-9BD8-477D-B72E-E28C2C49FF23}" dt="2024-01-02T18:41:25.087" v="4662" actId="165"/>
          <ac:grpSpMkLst>
            <pc:docMk/>
            <pc:sldMk cId="1121873187" sldId="1528"/>
            <ac:grpSpMk id="15" creationId="{660E1C72-5BAE-02A9-3F25-FBA863738535}"/>
          </ac:grpSpMkLst>
        </pc:grpChg>
        <pc:grpChg chg="add mod">
          <ac:chgData name="Rafael Casado González" userId="1c71fca1-7e6b-4c6f-8614-522343b393e6" providerId="ADAL" clId="{F2ED8E7B-9BD8-477D-B72E-E28C2C49FF23}" dt="2024-01-02T18:44:56.192" v="4696" actId="1076"/>
          <ac:grpSpMkLst>
            <pc:docMk/>
            <pc:sldMk cId="1121873187" sldId="1528"/>
            <ac:grpSpMk id="25" creationId="{47F95829-DBCE-E419-8B2D-DA4C72B782BF}"/>
          </ac:grpSpMkLst>
        </pc:grpChg>
        <pc:grpChg chg="del">
          <ac:chgData name="Rafael Casado González" userId="1c71fca1-7e6b-4c6f-8614-522343b393e6" providerId="ADAL" clId="{F2ED8E7B-9BD8-477D-B72E-E28C2C49FF23}" dt="2024-01-02T18:33:21.727" v="4596" actId="478"/>
          <ac:grpSpMkLst>
            <pc:docMk/>
            <pc:sldMk cId="1121873187" sldId="1528"/>
            <ac:grpSpMk id="37" creationId="{73BE84DF-04F5-9644-BB62-F0BA432E23F6}"/>
          </ac:grpSpMkLst>
        </pc:grpChg>
        <pc:graphicFrameChg chg="add mod modGraphic">
          <ac:chgData name="Rafael Casado González" userId="1c71fca1-7e6b-4c6f-8614-522343b393e6" providerId="ADAL" clId="{F2ED8E7B-9BD8-477D-B72E-E28C2C49FF23}" dt="2024-01-03T18:43:09.185" v="9612" actId="6549"/>
          <ac:graphicFrameMkLst>
            <pc:docMk/>
            <pc:sldMk cId="1121873187" sldId="1528"/>
            <ac:graphicFrameMk id="2" creationId="{290BF3B7-668F-CB54-3008-55B987B4755E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33:21.727" v="4596" actId="478"/>
          <ac:graphicFrameMkLst>
            <pc:docMk/>
            <pc:sldMk cId="1121873187" sldId="1528"/>
            <ac:graphicFrameMk id="5" creationId="{1947397B-95B2-CC38-A970-C8BC85EBD8C2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33:21.727" v="4596" actId="478"/>
          <ac:graphicFrameMkLst>
            <pc:docMk/>
            <pc:sldMk cId="1121873187" sldId="1528"/>
            <ac:graphicFrameMk id="6" creationId="{47AFD921-2C47-60EE-7BD3-FFE8C08F0F85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33:21.727" v="4596" actId="478"/>
          <ac:graphicFrameMkLst>
            <pc:docMk/>
            <pc:sldMk cId="1121873187" sldId="1528"/>
            <ac:graphicFrameMk id="18" creationId="{C00E9DA4-8823-D7CB-335D-64047A966B0C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18:42:00.480" v="4668" actId="478"/>
          <ac:graphicFrameMkLst>
            <pc:docMk/>
            <pc:sldMk cId="1121873187" sldId="1528"/>
            <ac:graphicFrameMk id="26" creationId="{69B78579-0AC4-059A-D4F8-AC3D11D6A175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33:21.727" v="4596" actId="478"/>
          <ac:graphicFrameMkLst>
            <pc:docMk/>
            <pc:sldMk cId="1121873187" sldId="1528"/>
            <ac:graphicFrameMk id="30" creationId="{00000000-0000-0000-0000-000000000000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8:44:56.192" v="4696" actId="1076"/>
          <ac:graphicFrameMkLst>
            <pc:docMk/>
            <pc:sldMk cId="1121873187" sldId="1528"/>
            <ac:graphicFrameMk id="34" creationId="{2F980C1E-D0AE-63D8-B70B-E596D7F5C794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8:44:56.192" v="4696" actId="1076"/>
          <ac:graphicFrameMkLst>
            <pc:docMk/>
            <pc:sldMk cId="1121873187" sldId="1528"/>
            <ac:graphicFrameMk id="53" creationId="{93E11067-4604-4E9A-99B1-08957FBA7FBE}"/>
          </ac:graphicFrameMkLst>
        </pc:graphicFrameChg>
        <pc:graphicFrameChg chg="del mod modGraphic">
          <ac:chgData name="Rafael Casado González" userId="1c71fca1-7e6b-4c6f-8614-522343b393e6" providerId="ADAL" clId="{F2ED8E7B-9BD8-477D-B72E-E28C2C49FF23}" dt="2024-01-02T15:26:07.200" v="3265" actId="478"/>
          <ac:graphicFrameMkLst>
            <pc:docMk/>
            <pc:sldMk cId="1121873187" sldId="1528"/>
            <ac:graphicFrameMk id="248" creationId="{00000000-0000-0000-0000-000000000000}"/>
          </ac:graphicFrameMkLst>
        </pc:graphicFrameChg>
        <pc:cxnChg chg="del">
          <ac:chgData name="Rafael Casado González" userId="1c71fca1-7e6b-4c6f-8614-522343b393e6" providerId="ADAL" clId="{F2ED8E7B-9BD8-477D-B72E-E28C2C49FF23}" dt="2024-01-02T18:33:21.727" v="4596" actId="478"/>
          <ac:cxnSpMkLst>
            <pc:docMk/>
            <pc:sldMk cId="1121873187" sldId="1528"/>
            <ac:cxnSpMk id="9" creationId="{B068FD29-A421-CA82-BDA2-814E247A6A70}"/>
          </ac:cxnSpMkLst>
        </pc:cxnChg>
        <pc:cxnChg chg="del">
          <ac:chgData name="Rafael Casado González" userId="1c71fca1-7e6b-4c6f-8614-522343b393e6" providerId="ADAL" clId="{F2ED8E7B-9BD8-477D-B72E-E28C2C49FF23}" dt="2024-01-02T18:33:21.727" v="4596" actId="478"/>
          <ac:cxnSpMkLst>
            <pc:docMk/>
            <pc:sldMk cId="1121873187" sldId="1528"/>
            <ac:cxnSpMk id="14" creationId="{8B521FD4-BED5-8042-26B9-5C35EDCA2CA3}"/>
          </ac:cxnSpMkLst>
        </pc:cxnChg>
        <pc:cxnChg chg="del">
          <ac:chgData name="Rafael Casado González" userId="1c71fca1-7e6b-4c6f-8614-522343b393e6" providerId="ADAL" clId="{F2ED8E7B-9BD8-477D-B72E-E28C2C49FF23}" dt="2024-01-02T18:33:21.727" v="4596" actId="478"/>
          <ac:cxnSpMkLst>
            <pc:docMk/>
            <pc:sldMk cId="1121873187" sldId="1528"/>
            <ac:cxnSpMk id="19" creationId="{ED93FEF6-46C1-31D0-C1F6-0573C453A680}"/>
          </ac:cxnSpMkLst>
        </pc:cxnChg>
        <pc:cxnChg chg="add del mod">
          <ac:chgData name="Rafael Casado González" userId="1c71fca1-7e6b-4c6f-8614-522343b393e6" providerId="ADAL" clId="{F2ED8E7B-9BD8-477D-B72E-E28C2C49FF23}" dt="2024-01-02T18:43:06.268" v="4678" actId="478"/>
          <ac:cxnSpMkLst>
            <pc:docMk/>
            <pc:sldMk cId="1121873187" sldId="1528"/>
            <ac:cxnSpMk id="33" creationId="{D2DBC622-3E45-FCE1-FCBE-C0C25B0F0DA8}"/>
          </ac:cxnSpMkLst>
        </pc:cxnChg>
        <pc:cxnChg chg="add mod">
          <ac:chgData name="Rafael Casado González" userId="1c71fca1-7e6b-4c6f-8614-522343b393e6" providerId="ADAL" clId="{F2ED8E7B-9BD8-477D-B72E-E28C2C49FF23}" dt="2024-01-02T18:44:56.192" v="4696" actId="1076"/>
          <ac:cxnSpMkLst>
            <pc:docMk/>
            <pc:sldMk cId="1121873187" sldId="1528"/>
            <ac:cxnSpMk id="35" creationId="{9517A92C-CA48-1FFA-D068-D1954A583AE8}"/>
          </ac:cxnSpMkLst>
        </pc:cxnChg>
        <pc:cxnChg chg="del">
          <ac:chgData name="Rafael Casado González" userId="1c71fca1-7e6b-4c6f-8614-522343b393e6" providerId="ADAL" clId="{F2ED8E7B-9BD8-477D-B72E-E28C2C49FF23}" dt="2024-01-02T18:33:21.727" v="4596" actId="478"/>
          <ac:cxnSpMkLst>
            <pc:docMk/>
            <pc:sldMk cId="1121873187" sldId="1528"/>
            <ac:cxnSpMk id="43" creationId="{DC21F3BB-752E-6287-8E20-0DE0A31568BB}"/>
          </ac:cxnSpMkLst>
        </pc:cxnChg>
        <pc:cxnChg chg="add del mod">
          <ac:chgData name="Rafael Casado González" userId="1c71fca1-7e6b-4c6f-8614-522343b393e6" providerId="ADAL" clId="{F2ED8E7B-9BD8-477D-B72E-E28C2C49FF23}" dt="2024-01-02T18:43:07.543" v="4679" actId="478"/>
          <ac:cxnSpMkLst>
            <pc:docMk/>
            <pc:sldMk cId="1121873187" sldId="1528"/>
            <ac:cxnSpMk id="48" creationId="{A9D72FF5-F5B8-DC57-4453-B4E14AA92FE9}"/>
          </ac:cxnSpMkLst>
        </pc:cxnChg>
        <pc:cxnChg chg="add mod">
          <ac:chgData name="Rafael Casado González" userId="1c71fca1-7e6b-4c6f-8614-522343b393e6" providerId="ADAL" clId="{F2ED8E7B-9BD8-477D-B72E-E28C2C49FF23}" dt="2024-01-02T18:44:56.192" v="4696" actId="1076"/>
          <ac:cxnSpMkLst>
            <pc:docMk/>
            <pc:sldMk cId="1121873187" sldId="1528"/>
            <ac:cxnSpMk id="58" creationId="{9B715EBE-5907-2578-9A83-CD7B8CCBD172}"/>
          </ac:cxnSpMkLst>
        </pc:cxnChg>
        <pc:cxnChg chg="add mod">
          <ac:chgData name="Rafael Casado González" userId="1c71fca1-7e6b-4c6f-8614-522343b393e6" providerId="ADAL" clId="{F2ED8E7B-9BD8-477D-B72E-E28C2C49FF23}" dt="2024-01-02T18:44:56.192" v="4696" actId="1076"/>
          <ac:cxnSpMkLst>
            <pc:docMk/>
            <pc:sldMk cId="1121873187" sldId="1528"/>
            <ac:cxnSpMk id="517121" creationId="{0F03EBB3-E8B8-3AEB-8F87-33CEBC0749F1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5:58.592" v="6683" actId="1076"/>
        <pc:sldMkLst>
          <pc:docMk/>
          <pc:sldMk cId="3661362115" sldId="1529"/>
        </pc:sldMkLst>
        <pc:spChg chg="add mod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4" creationId="{D3D91CA7-5291-44A4-B0C2-6F25387D9019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5" creationId="{80CC28EC-03E4-7DE9-AB86-26F3DBB59C82}"/>
          </ac:spMkLst>
        </pc:spChg>
        <pc:spChg chg="add mod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7" creationId="{02E446FA-4D26-0F28-6A4A-DE76297160AA}"/>
          </ac:spMkLst>
        </pc:spChg>
        <pc:spChg chg="add mod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8" creationId="{061F1EA6-F3C9-01DB-0780-8D5966901D88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9" creationId="{F386FD0D-5C43-5764-A5CD-168D0D0D79D4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13" creationId="{D2F2C178-19C4-1FF5-2838-7159472F8C88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15" creationId="{3A9F5019-A0B2-78F2-42A2-B58ABCDBB4AA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16" creationId="{57CE0D1E-2AE1-D1B8-8216-415C44761EF3}"/>
          </ac:spMkLst>
        </pc:spChg>
        <pc:spChg chg="del mod topLvl">
          <ac:chgData name="Rafael Casado González" userId="1c71fca1-7e6b-4c6f-8614-522343b393e6" providerId="ADAL" clId="{F2ED8E7B-9BD8-477D-B72E-E28C2C49FF23}" dt="2024-01-02T16:13:46.614" v="3455" actId="478"/>
          <ac:spMkLst>
            <pc:docMk/>
            <pc:sldMk cId="3661362115" sldId="1529"/>
            <ac:spMk id="17" creationId="{F32947A4-EF47-8B60-5E52-87A61F957A63}"/>
          </ac:spMkLst>
        </pc:spChg>
        <pc:spChg chg="del mod topLvl">
          <ac:chgData name="Rafael Casado González" userId="1c71fca1-7e6b-4c6f-8614-522343b393e6" providerId="ADAL" clId="{F2ED8E7B-9BD8-477D-B72E-E28C2C49FF23}" dt="2024-01-02T16:13:46.614" v="3455" actId="478"/>
          <ac:spMkLst>
            <pc:docMk/>
            <pc:sldMk cId="3661362115" sldId="1529"/>
            <ac:spMk id="18" creationId="{8F5D1A4C-4E40-17E3-53EC-954D506661D6}"/>
          </ac:spMkLst>
        </pc:spChg>
        <pc:spChg chg="del mod topLvl">
          <ac:chgData name="Rafael Casado González" userId="1c71fca1-7e6b-4c6f-8614-522343b393e6" providerId="ADAL" clId="{F2ED8E7B-9BD8-477D-B72E-E28C2C49FF23}" dt="2024-01-02T16:13:46.614" v="3455" actId="478"/>
          <ac:spMkLst>
            <pc:docMk/>
            <pc:sldMk cId="3661362115" sldId="1529"/>
            <ac:spMk id="19" creationId="{4DB27651-A9B8-B572-7DFA-0C5C1701FEF9}"/>
          </ac:spMkLst>
        </pc:spChg>
        <pc:spChg chg="del mod topLvl">
          <ac:chgData name="Rafael Casado González" userId="1c71fca1-7e6b-4c6f-8614-522343b393e6" providerId="ADAL" clId="{F2ED8E7B-9BD8-477D-B72E-E28C2C49FF23}" dt="2024-01-02T16:13:46.614" v="3455" actId="478"/>
          <ac:spMkLst>
            <pc:docMk/>
            <pc:sldMk cId="3661362115" sldId="1529"/>
            <ac:spMk id="20" creationId="{B6FC4BDF-A879-E5B3-CE4E-25261E5456EB}"/>
          </ac:spMkLst>
        </pc:spChg>
        <pc:spChg chg="del mod topLvl">
          <ac:chgData name="Rafael Casado González" userId="1c71fca1-7e6b-4c6f-8614-522343b393e6" providerId="ADAL" clId="{F2ED8E7B-9BD8-477D-B72E-E28C2C49FF23}" dt="2024-01-02T16:13:46.614" v="3455" actId="478"/>
          <ac:spMkLst>
            <pc:docMk/>
            <pc:sldMk cId="3661362115" sldId="1529"/>
            <ac:spMk id="21" creationId="{E0CF3CB5-AC0E-2895-A3BE-DE127E1154DB}"/>
          </ac:spMkLst>
        </pc:spChg>
        <pc:spChg chg="mod">
          <ac:chgData name="Rafael Casado González" userId="1c71fca1-7e6b-4c6f-8614-522343b393e6" providerId="ADAL" clId="{F2ED8E7B-9BD8-477D-B72E-E28C2C49FF23}" dt="2024-01-03T12:05:58.592" v="6683" actId="1076"/>
          <ac:spMkLst>
            <pc:docMk/>
            <pc:sldMk cId="3661362115" sldId="1529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24" creationId="{CE8B0EE9-218B-C145-B834-F1F4F68267A4}"/>
          </ac:spMkLst>
        </pc:spChg>
        <pc:spChg chg="mod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25" creationId="{1EC2E613-7553-2FF7-369F-940102378917}"/>
          </ac:spMkLst>
        </pc:spChg>
        <pc:spChg chg="mod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26" creationId="{D2A58F44-F36F-C531-4499-2CA77A0BCD8B}"/>
          </ac:spMkLst>
        </pc:spChg>
        <pc:spChg chg="mod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28" creationId="{D86628E5-1865-D903-904D-4796FEBD6147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29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4-01-02T16:56:43.012" v="3996" actId="21"/>
          <ac:spMkLst>
            <pc:docMk/>
            <pc:sldMk cId="3661362115" sldId="1529"/>
            <ac:spMk id="32" creationId="{A4350E93-7E12-E640-E902-FD58855DA75C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116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117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118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119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6:12:04.511" v="3432" actId="478"/>
          <ac:spMkLst>
            <pc:docMk/>
            <pc:sldMk cId="3661362115" sldId="1529"/>
            <ac:spMk id="131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139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196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197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222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236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56.847" v="3349"/>
          <ac:spMkLst>
            <pc:docMk/>
            <pc:sldMk cId="3661362115" sldId="1529"/>
            <ac:spMk id="5171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07.799" v="3337" actId="6549"/>
          <ac:spMkLst>
            <pc:docMk/>
            <pc:sldMk cId="3661362115" sldId="1529"/>
            <ac:spMk id="517123" creationId="{00000000-0000-0000-0000-000000000000}"/>
          </ac:spMkLst>
        </pc:spChg>
        <pc:grpChg chg="add del mod">
          <ac:chgData name="Rafael Casado González" userId="1c71fca1-7e6b-4c6f-8614-522343b393e6" providerId="ADAL" clId="{F2ED8E7B-9BD8-477D-B72E-E28C2C49FF23}" dt="2024-01-02T16:13:42.419" v="3454" actId="165"/>
          <ac:grpSpMkLst>
            <pc:docMk/>
            <pc:sldMk cId="3661362115" sldId="1529"/>
            <ac:grpSpMk id="12" creationId="{4F6827DA-7DA2-95B7-1A9E-A7A462923E27}"/>
          </ac:grpSpMkLst>
        </pc:grpChg>
        <pc:grpChg chg="del mod">
          <ac:chgData name="Rafael Casado González" userId="1c71fca1-7e6b-4c6f-8614-522343b393e6" providerId="ADAL" clId="{F2ED8E7B-9BD8-477D-B72E-E28C2C49FF23}" dt="2024-01-02T16:13:56.664" v="3458" actId="165"/>
          <ac:grpSpMkLst>
            <pc:docMk/>
            <pc:sldMk cId="3661362115" sldId="1529"/>
            <ac:grpSpMk id="14" creationId="{613F604E-1D8E-CBB5-0BB6-2DE11EE0E131}"/>
          </ac:grpSpMkLst>
        </pc:grpChg>
        <pc:grpChg chg="add mod">
          <ac:chgData name="Rafael Casado González" userId="1c71fca1-7e6b-4c6f-8614-522343b393e6" providerId="ADAL" clId="{F2ED8E7B-9BD8-477D-B72E-E28C2C49FF23}" dt="2024-01-02T16:56:37.558" v="3995" actId="1076"/>
          <ac:grpSpMkLst>
            <pc:docMk/>
            <pc:sldMk cId="3661362115" sldId="1529"/>
            <ac:grpSpMk id="22" creationId="{129E939A-8159-97EE-8A37-49C7E27952E0}"/>
          </ac:grpSpMkLst>
        </pc:grpChg>
        <pc:grpChg chg="add mod">
          <ac:chgData name="Rafael Casado González" userId="1c71fca1-7e6b-4c6f-8614-522343b393e6" providerId="ADAL" clId="{F2ED8E7B-9BD8-477D-B72E-E28C2C49FF23}" dt="2024-01-02T16:56:37.558" v="3995" actId="1076"/>
          <ac:grpSpMkLst>
            <pc:docMk/>
            <pc:sldMk cId="3661362115" sldId="1529"/>
            <ac:grpSpMk id="31" creationId="{D0F0DCBE-F85B-369E-0000-686B42B60CB6}"/>
          </ac:grpSpMkLst>
        </pc:grpChg>
        <pc:graphicFrameChg chg="add del mod">
          <ac:chgData name="Rafael Casado González" userId="1c71fca1-7e6b-4c6f-8614-522343b393e6" providerId="ADAL" clId="{F2ED8E7B-9BD8-477D-B72E-E28C2C49FF23}" dt="2024-01-02T16:09:14.129" v="3374" actId="478"/>
          <ac:graphicFrameMkLst>
            <pc:docMk/>
            <pc:sldMk cId="3661362115" sldId="1529"/>
            <ac:graphicFrameMk id="2" creationId="{EE6F66C2-4A2A-741A-8CA9-19551740D6BB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2T16:12:40.482" v="3441" actId="478"/>
          <ac:graphicFrameMkLst>
            <pc:docMk/>
            <pc:sldMk cId="3661362115" sldId="1529"/>
            <ac:graphicFrameMk id="3" creationId="{ACD0D384-FB22-8426-7AAA-5A7B7B5AEAF5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16:56:37.558" v="3995" actId="1076"/>
          <ac:graphicFrameMkLst>
            <pc:docMk/>
            <pc:sldMk cId="3661362115" sldId="1529"/>
            <ac:graphicFrameMk id="30" creationId="{00000000-0000-0000-0000-000000000000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8:11:14.111" v="4509" actId="207"/>
          <ac:graphicFrameMkLst>
            <pc:docMk/>
            <pc:sldMk cId="3661362115" sldId="1529"/>
            <ac:graphicFrameMk id="248" creationId="{00000000-0000-0000-0000-000000000000}"/>
          </ac:graphicFrameMkLst>
        </pc:graphicFrameChg>
        <pc:cxnChg chg="add mod">
          <ac:chgData name="Rafael Casado González" userId="1c71fca1-7e6b-4c6f-8614-522343b393e6" providerId="ADAL" clId="{F2ED8E7B-9BD8-477D-B72E-E28C2C49FF23}" dt="2024-01-02T16:56:37.558" v="3995" actId="1076"/>
          <ac:cxnSpMkLst>
            <pc:docMk/>
            <pc:sldMk cId="3661362115" sldId="1529"/>
            <ac:cxnSpMk id="6" creationId="{C1024F09-5C0E-622B-0898-B78CA360A79D}"/>
          </ac:cxnSpMkLst>
        </pc:cxnChg>
        <pc:cxnChg chg="add mod">
          <ac:chgData name="Rafael Casado González" userId="1c71fca1-7e6b-4c6f-8614-522343b393e6" providerId="ADAL" clId="{F2ED8E7B-9BD8-477D-B72E-E28C2C49FF23}" dt="2024-01-02T16:56:37.558" v="3995" actId="1076"/>
          <ac:cxnSpMkLst>
            <pc:docMk/>
            <pc:sldMk cId="3661362115" sldId="1529"/>
            <ac:cxnSpMk id="10" creationId="{6B7165AC-4DA5-B6EF-5B59-F31232A778D8}"/>
          </ac:cxnSpMkLst>
        </pc:cxnChg>
        <pc:cxnChg chg="add mod">
          <ac:chgData name="Rafael Casado González" userId="1c71fca1-7e6b-4c6f-8614-522343b393e6" providerId="ADAL" clId="{F2ED8E7B-9BD8-477D-B72E-E28C2C49FF23}" dt="2024-01-02T16:56:37.558" v="3995" actId="1076"/>
          <ac:cxnSpMkLst>
            <pc:docMk/>
            <pc:sldMk cId="3661362115" sldId="1529"/>
            <ac:cxnSpMk id="11" creationId="{AA68F422-9E8E-9F8F-F5C4-A8F39B3D9535}"/>
          </ac:cxnSpMkLst>
        </pc:cxnChg>
        <pc:cxnChg chg="mod">
          <ac:chgData name="Rafael Casado González" userId="1c71fca1-7e6b-4c6f-8614-522343b393e6" providerId="ADAL" clId="{F2ED8E7B-9BD8-477D-B72E-E28C2C49FF23}" dt="2024-01-02T16:56:37.558" v="3995" actId="1076"/>
          <ac:cxnSpMkLst>
            <pc:docMk/>
            <pc:sldMk cId="3661362115" sldId="1529"/>
            <ac:cxnSpMk id="27" creationId="{414C4754-8B57-10F8-5401-7848809974CE}"/>
          </ac:cxnSpMkLst>
        </pc:cxnChg>
        <pc:cxnChg chg="del">
          <ac:chgData name="Rafael Casado González" userId="1c71fca1-7e6b-4c6f-8614-522343b393e6" providerId="ADAL" clId="{F2ED8E7B-9BD8-477D-B72E-E28C2C49FF23}" dt="2024-01-02T16:12:18.888" v="3434" actId="478"/>
          <ac:cxnSpMkLst>
            <pc:docMk/>
            <pc:sldMk cId="3661362115" sldId="1529"/>
            <ac:cxnSpMk id="37" creationId="{00000000-0000-0000-0000-000000000000}"/>
          </ac:cxnSpMkLst>
        </pc:cxnChg>
        <pc:cxnChg chg="del mod">
          <ac:chgData name="Rafael Casado González" userId="1c71fca1-7e6b-4c6f-8614-522343b393e6" providerId="ADAL" clId="{F2ED8E7B-9BD8-477D-B72E-E28C2C49FF23}" dt="2024-01-02T16:12:02.156" v="3431" actId="478"/>
          <ac:cxnSpMkLst>
            <pc:docMk/>
            <pc:sldMk cId="3661362115" sldId="1529"/>
            <ac:cxnSpMk id="112" creationId="{00000000-0000-0000-0000-000000000000}"/>
          </ac:cxnSpMkLst>
        </pc:cxnChg>
        <pc:cxnChg chg="del">
          <ac:chgData name="Rafael Casado González" userId="1c71fca1-7e6b-4c6f-8614-522343b393e6" providerId="ADAL" clId="{F2ED8E7B-9BD8-477D-B72E-E28C2C49FF23}" dt="2024-01-02T16:12:18.888" v="3434" actId="478"/>
          <ac:cxnSpMkLst>
            <pc:docMk/>
            <pc:sldMk cId="3661362115" sldId="1529"/>
            <ac:cxnSpMk id="140" creationId="{00000000-0000-0000-0000-000000000000}"/>
          </ac:cxnSpMkLst>
        </pc:cxnChg>
        <pc:cxnChg chg="del">
          <ac:chgData name="Rafael Casado González" userId="1c71fca1-7e6b-4c6f-8614-522343b393e6" providerId="ADAL" clId="{F2ED8E7B-9BD8-477D-B72E-E28C2C49FF23}" dt="2024-01-02T16:12:18.888" v="3434" actId="478"/>
          <ac:cxnSpMkLst>
            <pc:docMk/>
            <pc:sldMk cId="3661362115" sldId="1529"/>
            <ac:cxnSpMk id="204" creationId="{00000000-0000-0000-0000-000000000000}"/>
          </ac:cxnSpMkLst>
        </pc:cxnChg>
        <pc:cxnChg chg="del">
          <ac:chgData name="Rafael Casado González" userId="1c71fca1-7e6b-4c6f-8614-522343b393e6" providerId="ADAL" clId="{F2ED8E7B-9BD8-477D-B72E-E28C2C49FF23}" dt="2024-01-02T16:12:05.579" v="3433" actId="478"/>
          <ac:cxnSpMkLst>
            <pc:docMk/>
            <pc:sldMk cId="3661362115" sldId="1529"/>
            <ac:cxnSpMk id="517134" creationId="{00000000-0000-0000-0000-000000000000}"/>
          </ac:cxnSpMkLst>
        </pc:cxnChg>
      </pc:sldChg>
      <pc:sldChg chg="add del">
        <pc:chgData name="Rafael Casado González" userId="1c71fca1-7e6b-4c6f-8614-522343b393e6" providerId="ADAL" clId="{F2ED8E7B-9BD8-477D-B72E-E28C2C49FF23}" dt="2024-01-02T16:27:52.290" v="3598" actId="47"/>
        <pc:sldMkLst>
          <pc:docMk/>
          <pc:sldMk cId="548178775" sldId="1530"/>
        </pc:sldMkLst>
      </pc:sldChg>
      <pc:sldChg chg="addSp delSp modSp add mod ord">
        <pc:chgData name="Rafael Casado González" userId="1c71fca1-7e6b-4c6f-8614-522343b393e6" providerId="ADAL" clId="{F2ED8E7B-9BD8-477D-B72E-E28C2C49FF23}" dt="2024-01-03T12:05:55.749" v="6682" actId="1076"/>
        <pc:sldMkLst>
          <pc:docMk/>
          <pc:sldMk cId="1418534814" sldId="1531"/>
        </pc:sldMkLst>
        <pc:spChg chg="add del mod">
          <ac:chgData name="Rafael Casado González" userId="1c71fca1-7e6b-4c6f-8614-522343b393e6" providerId="ADAL" clId="{F2ED8E7B-9BD8-477D-B72E-E28C2C49FF23}" dt="2024-01-02T16:57:01.328" v="3999" actId="21"/>
          <ac:spMkLst>
            <pc:docMk/>
            <pc:sldMk cId="1418534814" sldId="1531"/>
            <ac:spMk id="2" creationId="{735A67A4-A103-81F6-7ED7-80595F983AB4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4" creationId="{D3D91CA7-5291-44A4-B0C2-6F25387D9019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7" creationId="{02E446FA-4D26-0F28-6A4A-DE76297160AA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8" creationId="{061F1EA6-F3C9-01DB-0780-8D5966901D88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9" creationId="{F386FD0D-5C43-5764-A5CD-168D0D0D79D4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15" creationId="{3A9F5019-A0B2-78F2-42A2-B58ABCDBB4AA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16" creationId="{57CE0D1E-2AE1-D1B8-8216-415C44761EF3}"/>
          </ac:spMkLst>
        </pc:spChg>
        <pc:spChg chg="mod">
          <ac:chgData name="Rafael Casado González" userId="1c71fca1-7e6b-4c6f-8614-522343b393e6" providerId="ADAL" clId="{F2ED8E7B-9BD8-477D-B72E-E28C2C49FF23}" dt="2024-01-03T12:05:55.749" v="6682" actId="1076"/>
          <ac:spMkLst>
            <pc:docMk/>
            <pc:sldMk cId="1418534814" sldId="1531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24" creationId="{CE8B0EE9-218B-C145-B834-F1F4F68267A4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25" creationId="{1EC2E613-7553-2FF7-369F-940102378917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26" creationId="{D2A58F44-F36F-C531-4499-2CA77A0BCD8B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28" creationId="{D86628E5-1865-D903-904D-4796FEBD6147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246" creationId="{00000000-0000-0000-0000-000000000000}"/>
          </ac:spMkLst>
        </pc:spChg>
        <pc:grpChg chg="mod">
          <ac:chgData name="Rafael Casado González" userId="1c71fca1-7e6b-4c6f-8614-522343b393e6" providerId="ADAL" clId="{F2ED8E7B-9BD8-477D-B72E-E28C2C49FF23}" dt="2024-01-02T16:56:58.290" v="3998" actId="1076"/>
          <ac:grpSpMkLst>
            <pc:docMk/>
            <pc:sldMk cId="1418534814" sldId="1531"/>
            <ac:grpSpMk id="22" creationId="{129E939A-8159-97EE-8A37-49C7E27952E0}"/>
          </ac:grpSpMkLst>
        </pc:grpChg>
        <pc:grpChg chg="mod">
          <ac:chgData name="Rafael Casado González" userId="1c71fca1-7e6b-4c6f-8614-522343b393e6" providerId="ADAL" clId="{F2ED8E7B-9BD8-477D-B72E-E28C2C49FF23}" dt="2024-01-02T16:56:58.290" v="3998" actId="1076"/>
          <ac:grpSpMkLst>
            <pc:docMk/>
            <pc:sldMk cId="1418534814" sldId="1531"/>
            <ac:grpSpMk id="31" creationId="{D0F0DCBE-F85B-369E-0000-686B42B60CB6}"/>
          </ac:grpSpMkLst>
        </pc:grpChg>
        <pc:graphicFrameChg chg="mod">
          <ac:chgData name="Rafael Casado González" userId="1c71fca1-7e6b-4c6f-8614-522343b393e6" providerId="ADAL" clId="{F2ED8E7B-9BD8-477D-B72E-E28C2C49FF23}" dt="2024-01-02T16:56:58.290" v="3998" actId="1076"/>
          <ac:graphicFrameMkLst>
            <pc:docMk/>
            <pc:sldMk cId="1418534814" sldId="1531"/>
            <ac:graphicFrameMk id="30" creationId="{00000000-0000-0000-0000-000000000000}"/>
          </ac:graphicFrameMkLst>
        </pc:graphicFrameChg>
        <pc:graphicFrameChg chg="modGraphic">
          <ac:chgData name="Rafael Casado González" userId="1c71fca1-7e6b-4c6f-8614-522343b393e6" providerId="ADAL" clId="{F2ED8E7B-9BD8-477D-B72E-E28C2C49FF23}" dt="2024-01-02T18:12:33.288" v="4516" actId="207"/>
          <ac:graphicFrameMkLst>
            <pc:docMk/>
            <pc:sldMk cId="1418534814" sldId="1531"/>
            <ac:graphicFrameMk id="248" creationId="{00000000-0000-0000-0000-000000000000}"/>
          </ac:graphicFrameMkLst>
        </pc:graphicFrameChg>
        <pc:cxnChg chg="mod">
          <ac:chgData name="Rafael Casado González" userId="1c71fca1-7e6b-4c6f-8614-522343b393e6" providerId="ADAL" clId="{F2ED8E7B-9BD8-477D-B72E-E28C2C49FF23}" dt="2024-01-02T16:56:58.290" v="3998" actId="1076"/>
          <ac:cxnSpMkLst>
            <pc:docMk/>
            <pc:sldMk cId="1418534814" sldId="1531"/>
            <ac:cxnSpMk id="6" creationId="{C1024F09-5C0E-622B-0898-B78CA360A79D}"/>
          </ac:cxnSpMkLst>
        </pc:cxnChg>
        <pc:cxnChg chg="mod">
          <ac:chgData name="Rafael Casado González" userId="1c71fca1-7e6b-4c6f-8614-522343b393e6" providerId="ADAL" clId="{F2ED8E7B-9BD8-477D-B72E-E28C2C49FF23}" dt="2024-01-02T16:56:58.290" v="3998" actId="1076"/>
          <ac:cxnSpMkLst>
            <pc:docMk/>
            <pc:sldMk cId="1418534814" sldId="1531"/>
            <ac:cxnSpMk id="10" creationId="{6B7165AC-4DA5-B6EF-5B59-F31232A778D8}"/>
          </ac:cxnSpMkLst>
        </pc:cxnChg>
        <pc:cxnChg chg="mod">
          <ac:chgData name="Rafael Casado González" userId="1c71fca1-7e6b-4c6f-8614-522343b393e6" providerId="ADAL" clId="{F2ED8E7B-9BD8-477D-B72E-E28C2C49FF23}" dt="2024-01-02T16:56:58.290" v="3998" actId="1076"/>
          <ac:cxnSpMkLst>
            <pc:docMk/>
            <pc:sldMk cId="1418534814" sldId="1531"/>
            <ac:cxnSpMk id="11" creationId="{AA68F422-9E8E-9F8F-F5C4-A8F39B3D9535}"/>
          </ac:cxnSpMkLst>
        </pc:cxnChg>
        <pc:cxnChg chg="mod">
          <ac:chgData name="Rafael Casado González" userId="1c71fca1-7e6b-4c6f-8614-522343b393e6" providerId="ADAL" clId="{F2ED8E7B-9BD8-477D-B72E-E28C2C49FF23}" dt="2024-01-02T16:56:58.290" v="3998" actId="1076"/>
          <ac:cxnSpMkLst>
            <pc:docMk/>
            <pc:sldMk cId="1418534814" sldId="1531"/>
            <ac:cxnSpMk id="27" creationId="{414C4754-8B57-10F8-5401-7848809974CE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5:52.665" v="6681" actId="1076"/>
        <pc:sldMkLst>
          <pc:docMk/>
          <pc:sldMk cId="3440142008" sldId="1532"/>
        </pc:sldMkLst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3" creationId="{8BA40AC1-C62C-CB98-A688-3B091FB96544}"/>
          </ac:spMkLst>
        </pc:spChg>
        <pc:spChg chg="del">
          <ac:chgData name="Rafael Casado González" userId="1c71fca1-7e6b-4c6f-8614-522343b393e6" providerId="ADAL" clId="{F2ED8E7B-9BD8-477D-B72E-E28C2C49FF23}" dt="2024-01-02T16:31:15.853" v="3672" actId="478"/>
          <ac:spMkLst>
            <pc:docMk/>
            <pc:sldMk cId="3440142008" sldId="1532"/>
            <ac:spMk id="4" creationId="{D3D91CA7-5291-44A4-B0C2-6F25387D9019}"/>
          </ac:spMkLst>
        </pc:spChg>
        <pc:spChg chg="del">
          <ac:chgData name="Rafael Casado González" userId="1c71fca1-7e6b-4c6f-8614-522343b393e6" providerId="ADAL" clId="{F2ED8E7B-9BD8-477D-B72E-E28C2C49FF23}" dt="2024-01-02T16:31:15.853" v="3672" actId="478"/>
          <ac:spMkLst>
            <pc:docMk/>
            <pc:sldMk cId="3440142008" sldId="1532"/>
            <ac:spMk id="7" creationId="{02E446FA-4D26-0F28-6A4A-DE76297160AA}"/>
          </ac:spMkLst>
        </pc:spChg>
        <pc:spChg chg="del">
          <ac:chgData name="Rafael Casado González" userId="1c71fca1-7e6b-4c6f-8614-522343b393e6" providerId="ADAL" clId="{F2ED8E7B-9BD8-477D-B72E-E28C2C49FF23}" dt="2024-01-02T16:31:15.853" v="3672" actId="478"/>
          <ac:spMkLst>
            <pc:docMk/>
            <pc:sldMk cId="3440142008" sldId="1532"/>
            <ac:spMk id="8" creationId="{061F1EA6-F3C9-01DB-0780-8D5966901D88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9" creationId="{F386FD0D-5C43-5764-A5CD-168D0D0D79D4}"/>
          </ac:spMkLst>
        </pc:spChg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12" creationId="{47677A60-670A-7E15-D2E6-751617E0B7BC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15" creationId="{3A9F5019-A0B2-78F2-42A2-B58ABCDBB4AA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16" creationId="{57CE0D1E-2AE1-D1B8-8216-415C44761EF3}"/>
          </ac:spMkLst>
        </pc:spChg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19" creationId="{2D6856E5-C34F-3100-8E87-98521161FFFB}"/>
          </ac:spMkLst>
        </pc:spChg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20" creationId="{3AFE6D12-BA02-E8AE-D6CD-037337D9620C}"/>
          </ac:spMkLst>
        </pc:spChg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21" creationId="{A140C96A-D137-774E-5442-65629AF3596F}"/>
          </ac:spMkLst>
        </pc:spChg>
        <pc:spChg chg="mod">
          <ac:chgData name="Rafael Casado González" userId="1c71fca1-7e6b-4c6f-8614-522343b393e6" providerId="ADAL" clId="{F2ED8E7B-9BD8-477D-B72E-E28C2C49FF23}" dt="2024-01-03T12:05:52.665" v="6681" actId="1076"/>
          <ac:spMkLst>
            <pc:docMk/>
            <pc:sldMk cId="3440142008" sldId="1532"/>
            <ac:spMk id="23" creationId="{00000000-0000-0000-0000-000000000000}"/>
          </ac:spMkLst>
        </pc:spChg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29" creationId="{3EBC4096-C7DA-7036-F3AD-6B96E5893AF3}"/>
          </ac:spMkLst>
        </pc:spChg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33" creationId="{2A24EDCE-DB95-8DEF-582E-AD5ADE72863B}"/>
          </ac:spMkLst>
        </pc:spChg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37" creationId="{E952158C-BE94-25F3-4F1E-F8F4158A7F97}"/>
          </ac:spMkLst>
        </pc:spChg>
        <pc:spChg chg="add del mod">
          <ac:chgData name="Rafael Casado González" userId="1c71fca1-7e6b-4c6f-8614-522343b393e6" providerId="ADAL" clId="{F2ED8E7B-9BD8-477D-B72E-E28C2C49FF23}" dt="2024-01-02T16:57:12.231" v="4002" actId="21"/>
          <ac:spMkLst>
            <pc:docMk/>
            <pc:sldMk cId="3440142008" sldId="1532"/>
            <ac:spMk id="41" creationId="{B9F15E49-1F00-2348-E6F7-1AF76E494B58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246" creationId="{00000000-0000-0000-0000-000000000000}"/>
          </ac:spMkLst>
        </pc:spChg>
        <pc:grpChg chg="del">
          <ac:chgData name="Rafael Casado González" userId="1c71fca1-7e6b-4c6f-8614-522343b393e6" providerId="ADAL" clId="{F2ED8E7B-9BD8-477D-B72E-E28C2C49FF23}" dt="2024-01-02T16:31:15.853" v="3672" actId="478"/>
          <ac:grpSpMkLst>
            <pc:docMk/>
            <pc:sldMk cId="3440142008" sldId="1532"/>
            <ac:grpSpMk id="22" creationId="{129E939A-8159-97EE-8A37-49C7E27952E0}"/>
          </ac:grpSpMkLst>
        </pc:grpChg>
        <pc:grpChg chg="mod">
          <ac:chgData name="Rafael Casado González" userId="1c71fca1-7e6b-4c6f-8614-522343b393e6" providerId="ADAL" clId="{F2ED8E7B-9BD8-477D-B72E-E28C2C49FF23}" dt="2024-01-02T16:57:09.586" v="4001" actId="1076"/>
          <ac:grpSpMkLst>
            <pc:docMk/>
            <pc:sldMk cId="3440142008" sldId="1532"/>
            <ac:grpSpMk id="31" creationId="{D0F0DCBE-F85B-369E-0000-686B42B60CB6}"/>
          </ac:grpSpMkLst>
        </pc:grpChg>
        <pc:graphicFrameChg chg="add del mod">
          <ac:chgData name="Rafael Casado González" userId="1c71fca1-7e6b-4c6f-8614-522343b393e6" providerId="ADAL" clId="{F2ED8E7B-9BD8-477D-B72E-E28C2C49FF23}" dt="2024-01-02T16:31:03.517" v="3670" actId="478"/>
          <ac:graphicFrameMkLst>
            <pc:docMk/>
            <pc:sldMk cId="3440142008" sldId="1532"/>
            <ac:graphicFrameMk id="2" creationId="{10BB89B5-CE63-2596-65B1-9C50F4BBFD23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2T16:32:12.375" v="3687" actId="478"/>
          <ac:graphicFrameMkLst>
            <pc:docMk/>
            <pc:sldMk cId="3440142008" sldId="1532"/>
            <ac:graphicFrameMk id="17" creationId="{7716FDBA-8F4B-2BC3-CC56-00BF926C1017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16:32:12.375" v="3687" actId="478"/>
          <ac:graphicFrameMkLst>
            <pc:docMk/>
            <pc:sldMk cId="3440142008" sldId="1532"/>
            <ac:graphicFrameMk id="18" creationId="{FA33DB6C-6962-5586-71E9-49BB859BE528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6:31:15.853" v="3672" actId="478"/>
          <ac:graphicFrameMkLst>
            <pc:docMk/>
            <pc:sldMk cId="3440142008" sldId="1532"/>
            <ac:graphicFrameMk id="30" creationId="{00000000-0000-0000-0000-000000000000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6:57:09.586" v="4001" actId="1076"/>
          <ac:graphicFrameMkLst>
            <pc:docMk/>
            <pc:sldMk cId="3440142008" sldId="1532"/>
            <ac:graphicFrameMk id="36" creationId="{110ACC3E-946B-6531-2BEF-E8A3781B501A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8:12:44.251" v="4519" actId="207"/>
          <ac:graphicFrameMkLst>
            <pc:docMk/>
            <pc:sldMk cId="3440142008" sldId="1532"/>
            <ac:graphicFrameMk id="248" creationId="{00000000-0000-0000-0000-000000000000}"/>
          </ac:graphicFrameMkLst>
        </pc:graphicFrameChg>
        <pc:cxnChg chg="add mod">
          <ac:chgData name="Rafael Casado González" userId="1c71fca1-7e6b-4c6f-8614-522343b393e6" providerId="ADAL" clId="{F2ED8E7B-9BD8-477D-B72E-E28C2C49FF23}" dt="2024-01-02T16:57:09.586" v="4001" actId="1076"/>
          <ac:cxnSpMkLst>
            <pc:docMk/>
            <pc:sldMk cId="3440142008" sldId="1532"/>
            <ac:cxnSpMk id="5" creationId="{13326C77-9E50-4A03-1AC1-DB74A4354F58}"/>
          </ac:cxnSpMkLst>
        </pc:cxnChg>
        <pc:cxnChg chg="del">
          <ac:chgData name="Rafael Casado González" userId="1c71fca1-7e6b-4c6f-8614-522343b393e6" providerId="ADAL" clId="{F2ED8E7B-9BD8-477D-B72E-E28C2C49FF23}" dt="2024-01-02T16:31:15.853" v="3672" actId="478"/>
          <ac:cxnSpMkLst>
            <pc:docMk/>
            <pc:sldMk cId="3440142008" sldId="1532"/>
            <ac:cxnSpMk id="6" creationId="{C1024F09-5C0E-622B-0898-B78CA360A79D}"/>
          </ac:cxnSpMkLst>
        </pc:cxnChg>
        <pc:cxnChg chg="del">
          <ac:chgData name="Rafael Casado González" userId="1c71fca1-7e6b-4c6f-8614-522343b393e6" providerId="ADAL" clId="{F2ED8E7B-9BD8-477D-B72E-E28C2C49FF23}" dt="2024-01-02T16:31:15.853" v="3672" actId="478"/>
          <ac:cxnSpMkLst>
            <pc:docMk/>
            <pc:sldMk cId="3440142008" sldId="1532"/>
            <ac:cxnSpMk id="10" creationId="{6B7165AC-4DA5-B6EF-5B59-F31232A778D8}"/>
          </ac:cxnSpMkLst>
        </pc:cxnChg>
        <pc:cxnChg chg="del">
          <ac:chgData name="Rafael Casado González" userId="1c71fca1-7e6b-4c6f-8614-522343b393e6" providerId="ADAL" clId="{F2ED8E7B-9BD8-477D-B72E-E28C2C49FF23}" dt="2024-01-02T16:31:15.853" v="3672" actId="478"/>
          <ac:cxnSpMkLst>
            <pc:docMk/>
            <pc:sldMk cId="3440142008" sldId="1532"/>
            <ac:cxnSpMk id="11" creationId="{AA68F422-9E8E-9F8F-F5C4-A8F39B3D9535}"/>
          </ac:cxnSpMkLst>
        </pc:cxnChg>
        <pc:cxnChg chg="add mod">
          <ac:chgData name="Rafael Casado González" userId="1c71fca1-7e6b-4c6f-8614-522343b393e6" providerId="ADAL" clId="{F2ED8E7B-9BD8-477D-B72E-E28C2C49FF23}" dt="2024-01-02T16:57:09.586" v="4001" actId="1076"/>
          <ac:cxnSpMkLst>
            <pc:docMk/>
            <pc:sldMk cId="3440142008" sldId="1532"/>
            <ac:cxnSpMk id="14" creationId="{BB2FCD63-D537-4CAB-80D1-0138D034FB2E}"/>
          </ac:cxnSpMkLst>
        </pc:cxnChg>
        <pc:cxnChg chg="add mod">
          <ac:chgData name="Rafael Casado González" userId="1c71fca1-7e6b-4c6f-8614-522343b393e6" providerId="ADAL" clId="{F2ED8E7B-9BD8-477D-B72E-E28C2C49FF23}" dt="2024-01-02T16:57:09.586" v="4001" actId="1076"/>
          <ac:cxnSpMkLst>
            <pc:docMk/>
            <pc:sldMk cId="3440142008" sldId="1532"/>
            <ac:cxnSpMk id="32" creationId="{02C26A1F-BEE1-45E8-042F-B0A45AD13CC9}"/>
          </ac:cxnSpMkLst>
        </pc:cxnChg>
        <pc:cxnChg chg="add del mod">
          <ac:chgData name="Rafael Casado González" userId="1c71fca1-7e6b-4c6f-8614-522343b393e6" providerId="ADAL" clId="{F2ED8E7B-9BD8-477D-B72E-E28C2C49FF23}" dt="2024-01-02T16:32:15.133" v="3688" actId="478"/>
          <ac:cxnSpMkLst>
            <pc:docMk/>
            <pc:sldMk cId="3440142008" sldId="1532"/>
            <ac:cxnSpMk id="34" creationId="{B1E56E5B-F537-811D-CA3C-F88FFD7157E0}"/>
          </ac:cxnSpMkLst>
        </pc:cxnChg>
        <pc:cxnChg chg="add del mod">
          <ac:chgData name="Rafael Casado González" userId="1c71fca1-7e6b-4c6f-8614-522343b393e6" providerId="ADAL" clId="{F2ED8E7B-9BD8-477D-B72E-E28C2C49FF23}" dt="2024-01-02T16:32:15.133" v="3688" actId="478"/>
          <ac:cxnSpMkLst>
            <pc:docMk/>
            <pc:sldMk cId="3440142008" sldId="1532"/>
            <ac:cxnSpMk id="35" creationId="{360C6581-F9AB-5A78-976A-27B63EDCD388}"/>
          </ac:cxnSpMkLst>
        </pc:cxnChg>
        <pc:cxnChg chg="add mod">
          <ac:chgData name="Rafael Casado González" userId="1c71fca1-7e6b-4c6f-8614-522343b393e6" providerId="ADAL" clId="{F2ED8E7B-9BD8-477D-B72E-E28C2C49FF23}" dt="2024-01-02T16:57:09.586" v="4001" actId="1076"/>
          <ac:cxnSpMkLst>
            <pc:docMk/>
            <pc:sldMk cId="3440142008" sldId="1532"/>
            <ac:cxnSpMk id="38" creationId="{66508518-5D3C-E0A2-8B6E-192A2D6719F1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5:47.409" v="6680" actId="1076"/>
        <pc:sldMkLst>
          <pc:docMk/>
          <pc:sldMk cId="3949565223" sldId="1533"/>
        </pc:sldMkLst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3" creationId="{8BA40AC1-C62C-CB98-A688-3B091FB96544}"/>
          </ac:spMkLst>
        </pc:spChg>
        <pc:spChg chg="add del mod">
          <ac:chgData name="Rafael Casado González" userId="1c71fca1-7e6b-4c6f-8614-522343b393e6" providerId="ADAL" clId="{F2ED8E7B-9BD8-477D-B72E-E28C2C49FF23}" dt="2024-01-02T16:58:00.629" v="4017" actId="21"/>
          <ac:spMkLst>
            <pc:docMk/>
            <pc:sldMk cId="3949565223" sldId="1533"/>
            <ac:spMk id="7" creationId="{B9485CE3-0CDB-975D-ED25-F54DC456CA5B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9" creationId="{F386FD0D-5C43-5764-A5CD-168D0D0D79D4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12" creationId="{47677A60-670A-7E15-D2E6-751617E0B7BC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15" creationId="{3A9F5019-A0B2-78F2-42A2-B58ABCDBB4AA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16" creationId="{57CE0D1E-2AE1-D1B8-8216-415C44761EF3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19" creationId="{2D6856E5-C34F-3100-8E87-98521161FFFB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20" creationId="{3AFE6D12-BA02-E8AE-D6CD-037337D9620C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21" creationId="{A140C96A-D137-774E-5442-65629AF3596F}"/>
          </ac:spMkLst>
        </pc:spChg>
        <pc:spChg chg="mod">
          <ac:chgData name="Rafael Casado González" userId="1c71fca1-7e6b-4c6f-8614-522343b393e6" providerId="ADAL" clId="{F2ED8E7B-9BD8-477D-B72E-E28C2C49FF23}" dt="2024-01-03T12:05:47.409" v="6680" actId="1076"/>
          <ac:spMkLst>
            <pc:docMk/>
            <pc:sldMk cId="3949565223" sldId="1533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29" creationId="{3EBC4096-C7DA-7036-F3AD-6B96E5893AF3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33" creationId="{2A24EDCE-DB95-8DEF-582E-AD5ADE72863B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37" creationId="{E952158C-BE94-25F3-4F1E-F8F4158A7F97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246" creationId="{00000000-0000-0000-0000-000000000000}"/>
          </ac:spMkLst>
        </pc:spChg>
        <pc:grpChg chg="mod">
          <ac:chgData name="Rafael Casado González" userId="1c71fca1-7e6b-4c6f-8614-522343b393e6" providerId="ADAL" clId="{F2ED8E7B-9BD8-477D-B72E-E28C2C49FF23}" dt="2024-01-02T17:06:51.902" v="4140" actId="1076"/>
          <ac:grpSpMkLst>
            <pc:docMk/>
            <pc:sldMk cId="3949565223" sldId="1533"/>
            <ac:grpSpMk id="31" creationId="{D0F0DCBE-F85B-369E-0000-686B42B60CB6}"/>
          </ac:grpSpMkLst>
        </pc:grpChg>
        <pc:graphicFrameChg chg="mod">
          <ac:chgData name="Rafael Casado González" userId="1c71fca1-7e6b-4c6f-8614-522343b393e6" providerId="ADAL" clId="{F2ED8E7B-9BD8-477D-B72E-E28C2C49FF23}" dt="2024-01-02T17:06:51.902" v="4140" actId="1076"/>
          <ac:graphicFrameMkLst>
            <pc:docMk/>
            <pc:sldMk cId="3949565223" sldId="1533"/>
            <ac:graphicFrameMk id="36" creationId="{110ACC3E-946B-6531-2BEF-E8A3781B501A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8:13:03.162" v="4525" actId="6549"/>
          <ac:graphicFrameMkLst>
            <pc:docMk/>
            <pc:sldMk cId="3949565223" sldId="1533"/>
            <ac:graphicFrameMk id="248" creationId="{00000000-0000-0000-0000-000000000000}"/>
          </ac:graphicFrameMkLst>
        </pc:graphicFrameChg>
        <pc:cxnChg chg="mod">
          <ac:chgData name="Rafael Casado González" userId="1c71fca1-7e6b-4c6f-8614-522343b393e6" providerId="ADAL" clId="{F2ED8E7B-9BD8-477D-B72E-E28C2C49FF23}" dt="2024-01-02T17:06:51.902" v="4140" actId="1076"/>
          <ac:cxnSpMkLst>
            <pc:docMk/>
            <pc:sldMk cId="3949565223" sldId="1533"/>
            <ac:cxnSpMk id="5" creationId="{13326C77-9E50-4A03-1AC1-DB74A4354F58}"/>
          </ac:cxnSpMkLst>
        </pc:cxnChg>
        <pc:cxnChg chg="mod">
          <ac:chgData name="Rafael Casado González" userId="1c71fca1-7e6b-4c6f-8614-522343b393e6" providerId="ADAL" clId="{F2ED8E7B-9BD8-477D-B72E-E28C2C49FF23}" dt="2024-01-02T17:06:51.902" v="4140" actId="1076"/>
          <ac:cxnSpMkLst>
            <pc:docMk/>
            <pc:sldMk cId="3949565223" sldId="1533"/>
            <ac:cxnSpMk id="14" creationId="{BB2FCD63-D537-4CAB-80D1-0138D034FB2E}"/>
          </ac:cxnSpMkLst>
        </pc:cxnChg>
        <pc:cxnChg chg="mod">
          <ac:chgData name="Rafael Casado González" userId="1c71fca1-7e6b-4c6f-8614-522343b393e6" providerId="ADAL" clId="{F2ED8E7B-9BD8-477D-B72E-E28C2C49FF23}" dt="2024-01-02T17:06:51.902" v="4140" actId="1076"/>
          <ac:cxnSpMkLst>
            <pc:docMk/>
            <pc:sldMk cId="3949565223" sldId="1533"/>
            <ac:cxnSpMk id="32" creationId="{02C26A1F-BEE1-45E8-042F-B0A45AD13CC9}"/>
          </ac:cxnSpMkLst>
        </pc:cxnChg>
        <pc:cxnChg chg="mod">
          <ac:chgData name="Rafael Casado González" userId="1c71fca1-7e6b-4c6f-8614-522343b393e6" providerId="ADAL" clId="{F2ED8E7B-9BD8-477D-B72E-E28C2C49FF23}" dt="2024-01-02T17:06:51.902" v="4140" actId="1076"/>
          <ac:cxnSpMkLst>
            <pc:docMk/>
            <pc:sldMk cId="3949565223" sldId="1533"/>
            <ac:cxnSpMk id="38" creationId="{66508518-5D3C-E0A2-8B6E-192A2D6719F1}"/>
          </ac:cxnSpMkLst>
        </pc:cxnChg>
      </pc:sldChg>
      <pc:sldChg chg="add del">
        <pc:chgData name="Rafael Casado González" userId="1c71fca1-7e6b-4c6f-8614-522343b393e6" providerId="ADAL" clId="{F2ED8E7B-9BD8-477D-B72E-E28C2C49FF23}" dt="2024-01-02T16:37:12.792" v="3720" actId="2890"/>
        <pc:sldMkLst>
          <pc:docMk/>
          <pc:sldMk cId="630591033" sldId="1534"/>
        </pc:sldMkLst>
      </pc:sldChg>
      <pc:sldChg chg="addSp delSp modSp add mod ord">
        <pc:chgData name="Rafael Casado González" userId="1c71fca1-7e6b-4c6f-8614-522343b393e6" providerId="ADAL" clId="{F2ED8E7B-9BD8-477D-B72E-E28C2C49FF23}" dt="2024-01-03T12:05:40.649" v="6679" actId="1076"/>
        <pc:sldMkLst>
          <pc:docMk/>
          <pc:sldMk cId="2155473211" sldId="1534"/>
        </pc:sldMkLst>
        <pc:spChg chg="add 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2" creationId="{405C2D7D-86A4-30B3-FC42-6DF0443C4F21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3" creationId="{8BA40AC1-C62C-CB98-A688-3B091FB96544}"/>
          </ac:spMkLst>
        </pc:spChg>
        <pc:spChg chg="add 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6" creationId="{0A077261-FEF9-E01A-F779-CE7A9EDAFB18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9" creationId="{F386FD0D-5C43-5764-A5CD-168D0D0D79D4}"/>
          </ac:spMkLst>
        </pc:spChg>
        <pc:spChg chg="add 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1" creationId="{374B37E0-49D6-86AB-8D72-54588CFE1BF9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12" creationId="{47677A60-670A-7E15-D2E6-751617E0B7BC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5" creationId="{3A9F5019-A0B2-78F2-42A2-B58ABCDBB4AA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6" creationId="{57CE0D1E-2AE1-D1B8-8216-415C44761EF3}"/>
          </ac:spMkLst>
        </pc:spChg>
        <pc:spChg chg="add 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7" creationId="{41859D34-2E55-9B92-1D67-07AB8FB14689}"/>
          </ac:spMkLst>
        </pc:spChg>
        <pc:spChg chg="add 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8" creationId="{8BAD99F4-B352-270F-B694-62E5C1BAA828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19" creationId="{2D6856E5-C34F-3100-8E87-98521161FFFB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20" creationId="{3AFE6D12-BA02-E8AE-D6CD-037337D9620C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21" creationId="{A140C96A-D137-774E-5442-65629AF3596F}"/>
          </ac:spMkLst>
        </pc:spChg>
        <pc:spChg chg="add 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22" creationId="{5411CD93-F028-934F-9F79-EFE1460B7EF9}"/>
          </ac:spMkLst>
        </pc:spChg>
        <pc:spChg chg="mod">
          <ac:chgData name="Rafael Casado González" userId="1c71fca1-7e6b-4c6f-8614-522343b393e6" providerId="ADAL" clId="{F2ED8E7B-9BD8-477D-B72E-E28C2C49FF23}" dt="2024-01-03T12:05:40.649" v="6679" actId="1076"/>
          <ac:spMkLst>
            <pc:docMk/>
            <pc:sldMk cId="2155473211" sldId="1534"/>
            <ac:spMk id="23" creationId="{00000000-0000-0000-0000-000000000000}"/>
          </ac:spMkLst>
        </pc:spChg>
        <pc:spChg chg="add 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28" creationId="{6505E4A5-82A7-BD9C-BFEF-C28DB64AC30A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29" creationId="{3EBC4096-C7DA-7036-F3AD-6B96E5893AF3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33" creationId="{2A24EDCE-DB95-8DEF-582E-AD5ADE72863B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37" creationId="{E952158C-BE94-25F3-4F1E-F8F4158A7F97}"/>
          </ac:spMkLst>
        </pc:spChg>
        <pc:spChg chg="add del mod">
          <ac:chgData name="Rafael Casado González" userId="1c71fca1-7e6b-4c6f-8614-522343b393e6" providerId="ADAL" clId="{F2ED8E7B-9BD8-477D-B72E-E28C2C49FF23}" dt="2024-01-02T16:58:23.214" v="4023" actId="478"/>
          <ac:spMkLst>
            <pc:docMk/>
            <pc:sldMk cId="2155473211" sldId="1534"/>
            <ac:spMk id="39" creationId="{5437F433-030C-EDFF-391E-73201346350C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246" creationId="{00000000-0000-0000-0000-000000000000}"/>
          </ac:spMkLst>
        </pc:spChg>
        <pc:grpChg chg="mod">
          <ac:chgData name="Rafael Casado González" userId="1c71fca1-7e6b-4c6f-8614-522343b393e6" providerId="ADAL" clId="{F2ED8E7B-9BD8-477D-B72E-E28C2C49FF23}" dt="2024-01-02T16:58:21.151" v="4022" actId="1076"/>
          <ac:grpSpMkLst>
            <pc:docMk/>
            <pc:sldMk cId="2155473211" sldId="1534"/>
            <ac:grpSpMk id="31" creationId="{D0F0DCBE-F85B-369E-0000-686B42B60CB6}"/>
          </ac:grpSpMkLst>
        </pc:grpChg>
        <pc:graphicFrameChg chg="add del mod">
          <ac:chgData name="Rafael Casado González" userId="1c71fca1-7e6b-4c6f-8614-522343b393e6" providerId="ADAL" clId="{F2ED8E7B-9BD8-477D-B72E-E28C2C49FF23}" dt="2024-01-02T16:39:16.089" v="3754" actId="478"/>
          <ac:graphicFrameMkLst>
            <pc:docMk/>
            <pc:sldMk cId="2155473211" sldId="1534"/>
            <ac:graphicFrameMk id="8" creationId="{73DFF8B0-C1B8-D843-CF43-AE3419188AFB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2T16:39:16.089" v="3754" actId="478"/>
          <ac:graphicFrameMkLst>
            <pc:docMk/>
            <pc:sldMk cId="2155473211" sldId="1534"/>
            <ac:graphicFrameMk id="10" creationId="{A3C85583-DE9F-AE79-A355-86D7E3A1C14A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16:58:21.151" v="4022" actId="1076"/>
          <ac:graphicFrameMkLst>
            <pc:docMk/>
            <pc:sldMk cId="2155473211" sldId="1534"/>
            <ac:graphicFrameMk id="36" creationId="{110ACC3E-946B-6531-2BEF-E8A3781B501A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8:13:21.032" v="4529" actId="207"/>
          <ac:graphicFrameMkLst>
            <pc:docMk/>
            <pc:sldMk cId="2155473211" sldId="1534"/>
            <ac:graphicFrameMk id="248" creationId="{00000000-0000-0000-0000-000000000000}"/>
          </ac:graphicFrameMkLst>
        </pc:graphicFrameChg>
        <pc:cxnChg chg="add mod">
          <ac:chgData name="Rafael Casado González" userId="1c71fca1-7e6b-4c6f-8614-522343b393e6" providerId="ADAL" clId="{F2ED8E7B-9BD8-477D-B72E-E28C2C49FF23}" dt="2024-01-02T16:58:21.151" v="4022" actId="1076"/>
          <ac:cxnSpMkLst>
            <pc:docMk/>
            <pc:sldMk cId="2155473211" sldId="1534"/>
            <ac:cxnSpMk id="4" creationId="{2E697386-F6CA-5B5E-5872-3980B5AECFAA}"/>
          </ac:cxnSpMkLst>
        </pc:cxnChg>
        <pc:cxnChg chg="del">
          <ac:chgData name="Rafael Casado González" userId="1c71fca1-7e6b-4c6f-8614-522343b393e6" providerId="ADAL" clId="{F2ED8E7B-9BD8-477D-B72E-E28C2C49FF23}" dt="2024-01-02T16:38:44.990" v="3750" actId="478"/>
          <ac:cxnSpMkLst>
            <pc:docMk/>
            <pc:sldMk cId="2155473211" sldId="1534"/>
            <ac:cxnSpMk id="5" creationId="{13326C77-9E50-4A03-1AC1-DB74A4354F58}"/>
          </ac:cxnSpMkLst>
        </pc:cxnChg>
        <pc:cxnChg chg="add mod">
          <ac:chgData name="Rafael Casado González" userId="1c71fca1-7e6b-4c6f-8614-522343b393e6" providerId="ADAL" clId="{F2ED8E7B-9BD8-477D-B72E-E28C2C49FF23}" dt="2024-01-02T16:58:21.151" v="4022" actId="1076"/>
          <ac:cxnSpMkLst>
            <pc:docMk/>
            <pc:sldMk cId="2155473211" sldId="1534"/>
            <ac:cxnSpMk id="7" creationId="{42D6E062-20AB-9483-6F79-CB491E6D0D80}"/>
          </ac:cxnSpMkLst>
        </pc:cxnChg>
        <pc:cxnChg chg="del">
          <ac:chgData name="Rafael Casado González" userId="1c71fca1-7e6b-4c6f-8614-522343b393e6" providerId="ADAL" clId="{F2ED8E7B-9BD8-477D-B72E-E28C2C49FF23}" dt="2024-01-02T16:38:44.990" v="3750" actId="478"/>
          <ac:cxnSpMkLst>
            <pc:docMk/>
            <pc:sldMk cId="2155473211" sldId="1534"/>
            <ac:cxnSpMk id="14" creationId="{BB2FCD63-D537-4CAB-80D1-0138D034FB2E}"/>
          </ac:cxnSpMkLst>
        </pc:cxnChg>
        <pc:cxnChg chg="add mod">
          <ac:chgData name="Rafael Casado González" userId="1c71fca1-7e6b-4c6f-8614-522343b393e6" providerId="ADAL" clId="{F2ED8E7B-9BD8-477D-B72E-E28C2C49FF23}" dt="2024-01-02T16:58:21.151" v="4022" actId="1076"/>
          <ac:cxnSpMkLst>
            <pc:docMk/>
            <pc:sldMk cId="2155473211" sldId="1534"/>
            <ac:cxnSpMk id="24" creationId="{B9C8DB41-E430-1DD4-15B1-9D2C2BB8EE44}"/>
          </ac:cxnSpMkLst>
        </pc:cxnChg>
        <pc:cxnChg chg="add del mod">
          <ac:chgData name="Rafael Casado González" userId="1c71fca1-7e6b-4c6f-8614-522343b393e6" providerId="ADAL" clId="{F2ED8E7B-9BD8-477D-B72E-E28C2C49FF23}" dt="2024-01-02T16:39:18.397" v="3755" actId="478"/>
          <ac:cxnSpMkLst>
            <pc:docMk/>
            <pc:sldMk cId="2155473211" sldId="1534"/>
            <ac:cxnSpMk id="25" creationId="{D7319A95-737C-516D-4909-71F0CAC9CB47}"/>
          </ac:cxnSpMkLst>
        </pc:cxnChg>
        <pc:cxnChg chg="add del mod">
          <ac:chgData name="Rafael Casado González" userId="1c71fca1-7e6b-4c6f-8614-522343b393e6" providerId="ADAL" clId="{F2ED8E7B-9BD8-477D-B72E-E28C2C49FF23}" dt="2024-01-02T16:39:18.397" v="3755" actId="478"/>
          <ac:cxnSpMkLst>
            <pc:docMk/>
            <pc:sldMk cId="2155473211" sldId="1534"/>
            <ac:cxnSpMk id="26" creationId="{C19B7142-6149-E22F-2B8E-22C980F3960A}"/>
          </ac:cxnSpMkLst>
        </pc:cxnChg>
        <pc:cxnChg chg="add mod">
          <ac:chgData name="Rafael Casado González" userId="1c71fca1-7e6b-4c6f-8614-522343b393e6" providerId="ADAL" clId="{F2ED8E7B-9BD8-477D-B72E-E28C2C49FF23}" dt="2024-01-02T16:58:21.151" v="4022" actId="1076"/>
          <ac:cxnSpMkLst>
            <pc:docMk/>
            <pc:sldMk cId="2155473211" sldId="1534"/>
            <ac:cxnSpMk id="27" creationId="{FF73C3C2-503D-954F-E07C-4C7736089DD6}"/>
          </ac:cxnSpMkLst>
        </pc:cxnChg>
        <pc:cxnChg chg="add mod">
          <ac:chgData name="Rafael Casado González" userId="1c71fca1-7e6b-4c6f-8614-522343b393e6" providerId="ADAL" clId="{F2ED8E7B-9BD8-477D-B72E-E28C2C49FF23}" dt="2024-01-02T16:58:21.151" v="4022" actId="1076"/>
          <ac:cxnSpMkLst>
            <pc:docMk/>
            <pc:sldMk cId="2155473211" sldId="1534"/>
            <ac:cxnSpMk id="30" creationId="{D8BC43FA-526A-C882-6A77-4FD4D60DAFD6}"/>
          </ac:cxnSpMkLst>
        </pc:cxnChg>
        <pc:cxnChg chg="del">
          <ac:chgData name="Rafael Casado González" userId="1c71fca1-7e6b-4c6f-8614-522343b393e6" providerId="ADAL" clId="{F2ED8E7B-9BD8-477D-B72E-E28C2C49FF23}" dt="2024-01-02T16:38:44.990" v="3750" actId="478"/>
          <ac:cxnSpMkLst>
            <pc:docMk/>
            <pc:sldMk cId="2155473211" sldId="1534"/>
            <ac:cxnSpMk id="32" creationId="{02C26A1F-BEE1-45E8-042F-B0A45AD13CC9}"/>
          </ac:cxnSpMkLst>
        </pc:cxnChg>
        <pc:cxnChg chg="del">
          <ac:chgData name="Rafael Casado González" userId="1c71fca1-7e6b-4c6f-8614-522343b393e6" providerId="ADAL" clId="{F2ED8E7B-9BD8-477D-B72E-E28C2C49FF23}" dt="2024-01-02T16:38:44.990" v="3750" actId="478"/>
          <ac:cxnSpMkLst>
            <pc:docMk/>
            <pc:sldMk cId="2155473211" sldId="1534"/>
            <ac:cxnSpMk id="38" creationId="{66508518-5D3C-E0A2-8B6E-192A2D6719F1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5:36.554" v="6678" actId="1076"/>
        <pc:sldMkLst>
          <pc:docMk/>
          <pc:sldMk cId="1907086690" sldId="1535"/>
        </pc:sldMkLst>
        <pc:spChg chg="mod">
          <ac:chgData name="Rafael Casado González" userId="1c71fca1-7e6b-4c6f-8614-522343b393e6" providerId="ADAL" clId="{F2ED8E7B-9BD8-477D-B72E-E28C2C49FF23}" dt="2024-01-02T16:47:45.769" v="3884" actId="6549"/>
          <ac:spMkLst>
            <pc:docMk/>
            <pc:sldMk cId="1907086690" sldId="1535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3T12:05:36.554" v="6678" actId="1076"/>
          <ac:spMkLst>
            <pc:docMk/>
            <pc:sldMk cId="1907086690" sldId="1535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7:38.589" v="3883" actId="6549"/>
          <ac:spMkLst>
            <pc:docMk/>
            <pc:sldMk cId="1907086690" sldId="1535"/>
            <ac:spMk id="119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4-01-02T16:47:54.863" v="3888" actId="6549"/>
          <ac:spMkLst>
            <pc:docMk/>
            <pc:sldMk cId="1907086690" sldId="1535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7:47.651" v="3885" actId="6549"/>
          <ac:spMkLst>
            <pc:docMk/>
            <pc:sldMk cId="1907086690" sldId="1535"/>
            <ac:spMk id="246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18:13:39.911" v="4533" actId="207"/>
          <ac:graphicFrameMkLst>
            <pc:docMk/>
            <pc:sldMk cId="1907086690" sldId="1535"/>
            <ac:graphicFrameMk id="248" creationId="{00000000-0000-0000-0000-000000000000}"/>
          </ac:graphicFrameMkLst>
        </pc:graphicFrameChg>
        <pc:cxnChg chg="mod">
          <ac:chgData name="Rafael Casado González" userId="1c71fca1-7e6b-4c6f-8614-522343b393e6" providerId="ADAL" clId="{F2ED8E7B-9BD8-477D-B72E-E28C2C49FF23}" dt="2024-01-02T16:47:34.837" v="3882" actId="14100"/>
          <ac:cxnSpMkLst>
            <pc:docMk/>
            <pc:sldMk cId="1907086690" sldId="1535"/>
            <ac:cxnSpMk id="30" creationId="{D8BC43FA-526A-C882-6A77-4FD4D60DAFD6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6:02.293" v="6684" actId="1076"/>
        <pc:sldMkLst>
          <pc:docMk/>
          <pc:sldMk cId="3272772894" sldId="1536"/>
        </pc:sldMkLst>
        <pc:spChg chg="del">
          <ac:chgData name="Rafael Casado González" userId="1c71fca1-7e6b-4c6f-8614-522343b393e6" providerId="ADAL" clId="{F2ED8E7B-9BD8-477D-B72E-E28C2C49FF23}" dt="2024-01-02T16:53:42.381" v="3969" actId="478"/>
          <ac:spMkLst>
            <pc:docMk/>
            <pc:sldMk cId="3272772894" sldId="1536"/>
            <ac:spMk id="4" creationId="{D3D91CA7-5291-44A4-B0C2-6F25387D9019}"/>
          </ac:spMkLst>
        </pc:spChg>
        <pc:spChg chg="add 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5" creationId="{A2AD35BC-5B68-257B-1BB5-0FB139BC050B}"/>
          </ac:spMkLst>
        </pc:spChg>
        <pc:spChg chg="del">
          <ac:chgData name="Rafael Casado González" userId="1c71fca1-7e6b-4c6f-8614-522343b393e6" providerId="ADAL" clId="{F2ED8E7B-9BD8-477D-B72E-E28C2C49FF23}" dt="2024-01-02T16:53:42.381" v="3969" actId="478"/>
          <ac:spMkLst>
            <pc:docMk/>
            <pc:sldMk cId="3272772894" sldId="1536"/>
            <ac:spMk id="7" creationId="{02E446FA-4D26-0F28-6A4A-DE76297160AA}"/>
          </ac:spMkLst>
        </pc:spChg>
        <pc:spChg chg="del">
          <ac:chgData name="Rafael Casado González" userId="1c71fca1-7e6b-4c6f-8614-522343b393e6" providerId="ADAL" clId="{F2ED8E7B-9BD8-477D-B72E-E28C2C49FF23}" dt="2024-01-02T16:53:42.381" v="3969" actId="478"/>
          <ac:spMkLst>
            <pc:docMk/>
            <pc:sldMk cId="3272772894" sldId="1536"/>
            <ac:spMk id="8" creationId="{061F1EA6-F3C9-01DB-0780-8D5966901D88}"/>
          </ac:spMkLst>
        </pc:spChg>
        <pc:spChg chg="mod">
          <ac:chgData name="Rafael Casado González" userId="1c71fca1-7e6b-4c6f-8614-522343b393e6" providerId="ADAL" clId="{F2ED8E7B-9BD8-477D-B72E-E28C2C49FF23}" dt="2024-01-02T16:54:39.929" v="3975" actId="478"/>
          <ac:spMkLst>
            <pc:docMk/>
            <pc:sldMk cId="3272772894" sldId="1536"/>
            <ac:spMk id="9" creationId="{F386FD0D-5C43-5764-A5CD-168D0D0D79D4}"/>
          </ac:spMkLst>
        </pc:spChg>
        <pc:spChg chg="add 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12" creationId="{5A355776-84F1-FDAE-0B76-2A1DBEF3A09B}"/>
          </ac:spMkLst>
        </pc:spChg>
        <pc:spChg chg="del mod">
          <ac:chgData name="Rafael Casado González" userId="1c71fca1-7e6b-4c6f-8614-522343b393e6" providerId="ADAL" clId="{F2ED8E7B-9BD8-477D-B72E-E28C2C49FF23}" dt="2024-01-02T16:54:47.739" v="3976" actId="478"/>
          <ac:spMkLst>
            <pc:docMk/>
            <pc:sldMk cId="3272772894" sldId="1536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2T16:54:39.929" v="3975" actId="478"/>
          <ac:spMkLst>
            <pc:docMk/>
            <pc:sldMk cId="3272772894" sldId="1536"/>
            <ac:spMk id="15" creationId="{3A9F5019-A0B2-78F2-42A2-B58ABCDBB4AA}"/>
          </ac:spMkLst>
        </pc:spChg>
        <pc:spChg chg="mod">
          <ac:chgData name="Rafael Casado González" userId="1c71fca1-7e6b-4c6f-8614-522343b393e6" providerId="ADAL" clId="{F2ED8E7B-9BD8-477D-B72E-E28C2C49FF23}" dt="2024-01-02T16:54:39.929" v="3975" actId="478"/>
          <ac:spMkLst>
            <pc:docMk/>
            <pc:sldMk cId="3272772894" sldId="1536"/>
            <ac:spMk id="16" creationId="{57CE0D1E-2AE1-D1B8-8216-415C44761EF3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19" creationId="{ACAFDBEF-BCF8-1B9E-8E0C-2CA73410F6F8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20" creationId="{AA1C214D-EAF9-5FF8-242D-2075B794B4E5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21" creationId="{18DA91D3-41FD-8B48-6A14-8E72AFE2CD24}"/>
          </ac:spMkLst>
        </pc:spChg>
        <pc:spChg chg="mod">
          <ac:chgData name="Rafael Casado González" userId="1c71fca1-7e6b-4c6f-8614-522343b393e6" providerId="ADAL" clId="{F2ED8E7B-9BD8-477D-B72E-E28C2C49FF23}" dt="2024-01-03T12:06:02.293" v="6684" actId="1076"/>
          <ac:spMkLst>
            <pc:docMk/>
            <pc:sldMk cId="3272772894" sldId="1536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32" creationId="{2D7727A9-C7D3-0498-4CC3-6ADFEC9C263A}"/>
          </ac:spMkLst>
        </pc:spChg>
        <pc:spChg chg="mod">
          <ac:chgData name="Rafael Casado González" userId="1c71fca1-7e6b-4c6f-8614-522343b393e6" providerId="ADAL" clId="{F2ED8E7B-9BD8-477D-B72E-E28C2C49FF23}" dt="2024-01-02T17:30:01.378" v="4485" actId="1076"/>
          <ac:spMkLst>
            <pc:docMk/>
            <pc:sldMk cId="3272772894" sldId="1536"/>
            <ac:spMk id="35" creationId="{6CEFF39F-060B-A32A-226C-8A0903666E78}"/>
          </ac:spMkLst>
        </pc:spChg>
        <pc:spChg chg="mod">
          <ac:chgData name="Rafael Casado González" userId="1c71fca1-7e6b-4c6f-8614-522343b393e6" providerId="ADAL" clId="{F2ED8E7B-9BD8-477D-B72E-E28C2C49FF23}" dt="2024-01-02T17:30:01.378" v="4485" actId="1076"/>
          <ac:spMkLst>
            <pc:docMk/>
            <pc:sldMk cId="3272772894" sldId="1536"/>
            <ac:spMk id="36" creationId="{9AEFA867-D7FD-884B-D8B9-257D451DADE1}"/>
          </ac:spMkLst>
        </pc:spChg>
        <pc:spChg chg="del mod">
          <ac:chgData name="Rafael Casado González" userId="1c71fca1-7e6b-4c6f-8614-522343b393e6" providerId="ADAL" clId="{F2ED8E7B-9BD8-477D-B72E-E28C2C49FF23}" dt="2024-01-02T16:54:31.332" v="3973" actId="478"/>
          <ac:spMkLst>
            <pc:docMk/>
            <pc:sldMk cId="3272772894" sldId="1536"/>
            <ac:spMk id="37" creationId="{CEB2B35B-C985-A827-C418-6BA24F1F42BB}"/>
          </ac:spMkLst>
        </pc:spChg>
        <pc:spChg chg="del mod">
          <ac:chgData name="Rafael Casado González" userId="1c71fca1-7e6b-4c6f-8614-522343b393e6" providerId="ADAL" clId="{F2ED8E7B-9BD8-477D-B72E-E28C2C49FF23}" dt="2024-01-02T16:54:31.332" v="3973" actId="478"/>
          <ac:spMkLst>
            <pc:docMk/>
            <pc:sldMk cId="3272772894" sldId="1536"/>
            <ac:spMk id="38" creationId="{B7784757-D3BF-A857-6038-578D710CD1D5}"/>
          </ac:spMkLst>
        </pc:spChg>
        <pc:spChg chg="del mod">
          <ac:chgData name="Rafael Casado González" userId="1c71fca1-7e6b-4c6f-8614-522343b393e6" providerId="ADAL" clId="{F2ED8E7B-9BD8-477D-B72E-E28C2C49FF23}" dt="2024-01-02T16:54:31.332" v="3973" actId="478"/>
          <ac:spMkLst>
            <pc:docMk/>
            <pc:sldMk cId="3272772894" sldId="1536"/>
            <ac:spMk id="39" creationId="{505C2A6A-BF94-508C-EB46-E47EF545799F}"/>
          </ac:spMkLst>
        </pc:spChg>
        <pc:spChg chg="del mod">
          <ac:chgData name="Rafael Casado González" userId="1c71fca1-7e6b-4c6f-8614-522343b393e6" providerId="ADAL" clId="{F2ED8E7B-9BD8-477D-B72E-E28C2C49FF23}" dt="2024-01-02T16:54:31.332" v="3973" actId="478"/>
          <ac:spMkLst>
            <pc:docMk/>
            <pc:sldMk cId="3272772894" sldId="1536"/>
            <ac:spMk id="40" creationId="{A89AB8D7-EE74-A8BD-9CEB-61BB462403DB}"/>
          </ac:spMkLst>
        </pc:spChg>
        <pc:spChg chg="add 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41" creationId="{EDA39FC0-E9D2-FE7D-4E4E-25DACADDBB4E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44" creationId="{DE1CC3C6-76B1-9050-4016-B3C50D822820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45" creationId="{C83268C4-B883-6CB4-D725-86B9EF11D2C5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46" creationId="{9E287622-E01C-94F0-3952-FDAB889E02D1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47" creationId="{8D588C8D-0ED0-3777-0649-D1EBA4EF01CD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48" creationId="{6036BC1E-9FB7-2309-3144-60631D1D938C}"/>
          </ac:spMkLst>
        </pc:spChg>
        <pc:spChg chg="add del">
          <ac:chgData name="Rafael Casado González" userId="1c71fca1-7e6b-4c6f-8614-522343b393e6" providerId="ADAL" clId="{F2ED8E7B-9BD8-477D-B72E-E28C2C49FF23}" dt="2024-01-02T16:56:19.291" v="3991" actId="21"/>
          <ac:spMkLst>
            <pc:docMk/>
            <pc:sldMk cId="3272772894" sldId="1536"/>
            <ac:spMk id="58" creationId="{83F19EF3-B8EC-09FC-951D-31C9A691660F}"/>
          </ac:spMkLst>
        </pc:spChg>
        <pc:spChg chg="mod">
          <ac:chgData name="Rafael Casado González" userId="1c71fca1-7e6b-4c6f-8614-522343b393e6" providerId="ADAL" clId="{F2ED8E7B-9BD8-477D-B72E-E28C2C49FF23}" dt="2024-01-02T16:54:39.929" v="3975" actId="478"/>
          <ac:spMkLst>
            <pc:docMk/>
            <pc:sldMk cId="3272772894" sldId="1536"/>
            <ac:spMk id="118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2T16:54:39.929" v="3975" actId="478"/>
          <ac:spMkLst>
            <pc:docMk/>
            <pc:sldMk cId="3272772894" sldId="1536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4:39.929" v="3975" actId="478"/>
          <ac:spMkLst>
            <pc:docMk/>
            <pc:sldMk cId="3272772894" sldId="1536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4:39.929" v="3975" actId="478"/>
          <ac:spMkLst>
            <pc:docMk/>
            <pc:sldMk cId="3272772894" sldId="1536"/>
            <ac:spMk id="246" creationId="{00000000-0000-0000-0000-000000000000}"/>
          </ac:spMkLst>
        </pc:spChg>
        <pc:grpChg chg="add mod">
          <ac:chgData name="Rafael Casado González" userId="1c71fca1-7e6b-4c6f-8614-522343b393e6" providerId="ADAL" clId="{F2ED8E7B-9BD8-477D-B72E-E28C2C49FF23}" dt="2024-01-02T16:56:12.886" v="3989" actId="1076"/>
          <ac:grpSpMkLst>
            <pc:docMk/>
            <pc:sldMk cId="3272772894" sldId="1536"/>
            <ac:grpSpMk id="18" creationId="{E0A4EDCE-8A4D-F29A-3DA8-ED3681D1D38C}"/>
          </ac:grpSpMkLst>
        </pc:grpChg>
        <pc:grpChg chg="del">
          <ac:chgData name="Rafael Casado González" userId="1c71fca1-7e6b-4c6f-8614-522343b393e6" providerId="ADAL" clId="{F2ED8E7B-9BD8-477D-B72E-E28C2C49FF23}" dt="2024-01-02T16:53:42.381" v="3969" actId="478"/>
          <ac:grpSpMkLst>
            <pc:docMk/>
            <pc:sldMk cId="3272772894" sldId="1536"/>
            <ac:grpSpMk id="22" creationId="{129E939A-8159-97EE-8A37-49C7E27952E0}"/>
          </ac:grpSpMkLst>
        </pc:grpChg>
        <pc:grpChg chg="del mod">
          <ac:chgData name="Rafael Casado González" userId="1c71fca1-7e6b-4c6f-8614-522343b393e6" providerId="ADAL" clId="{F2ED8E7B-9BD8-477D-B72E-E28C2C49FF23}" dt="2024-01-02T16:54:48.705" v="3977" actId="478"/>
          <ac:grpSpMkLst>
            <pc:docMk/>
            <pc:sldMk cId="3272772894" sldId="1536"/>
            <ac:grpSpMk id="31" creationId="{D0F0DCBE-F85B-369E-0000-686B42B60CB6}"/>
          </ac:grpSpMkLst>
        </pc:grpChg>
        <pc:grpChg chg="add mod">
          <ac:chgData name="Rafael Casado González" userId="1c71fca1-7e6b-4c6f-8614-522343b393e6" providerId="ADAL" clId="{F2ED8E7B-9BD8-477D-B72E-E28C2C49FF23}" dt="2024-01-02T17:30:01.378" v="4485" actId="1076"/>
          <ac:grpSpMkLst>
            <pc:docMk/>
            <pc:sldMk cId="3272772894" sldId="1536"/>
            <ac:grpSpMk id="33" creationId="{2821BABD-871F-9ECF-253E-9DE4DB3B02A0}"/>
          </ac:grpSpMkLst>
        </pc:grpChg>
        <pc:grpChg chg="add mod">
          <ac:chgData name="Rafael Casado González" userId="1c71fca1-7e6b-4c6f-8614-522343b393e6" providerId="ADAL" clId="{F2ED8E7B-9BD8-477D-B72E-E28C2C49FF23}" dt="2024-01-02T16:56:12.886" v="3989" actId="1076"/>
          <ac:grpSpMkLst>
            <pc:docMk/>
            <pc:sldMk cId="3272772894" sldId="1536"/>
            <ac:grpSpMk id="43" creationId="{EBA74DCC-72A6-E769-5D85-147C7750929A}"/>
          </ac:grpSpMkLst>
        </pc:grpChg>
        <pc:graphicFrameChg chg="add mod modGraphic">
          <ac:chgData name="Rafael Casado González" userId="1c71fca1-7e6b-4c6f-8614-522343b393e6" providerId="ADAL" clId="{F2ED8E7B-9BD8-477D-B72E-E28C2C49FF23}" dt="2024-01-02T18:10:56.183" v="4506" actId="207"/>
          <ac:graphicFrameMkLst>
            <pc:docMk/>
            <pc:sldMk cId="3272772894" sldId="1536"/>
            <ac:graphicFrameMk id="2" creationId="{33F1B75D-386F-06C1-A562-6B98AE1B7B09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16:56:12.886" v="3989" actId="1076"/>
          <ac:graphicFrameMkLst>
            <pc:docMk/>
            <pc:sldMk cId="3272772894" sldId="1536"/>
            <ac:graphicFrameMk id="30" creationId="{00000000-0000-0000-0000-000000000000}"/>
          </ac:graphicFrameMkLst>
        </pc:graphicFrameChg>
        <pc:graphicFrameChg chg="del mod modGraphic">
          <ac:chgData name="Rafael Casado González" userId="1c71fca1-7e6b-4c6f-8614-522343b393e6" providerId="ADAL" clId="{F2ED8E7B-9BD8-477D-B72E-E28C2C49FF23}" dt="2024-01-02T16:52:49.406" v="3967" actId="478"/>
          <ac:graphicFrameMkLst>
            <pc:docMk/>
            <pc:sldMk cId="3272772894" sldId="1536"/>
            <ac:graphicFrameMk id="248" creationId="{00000000-0000-0000-0000-000000000000}"/>
          </ac:graphicFrameMkLst>
        </pc:graphicFrameChg>
        <pc:cxnChg chg="add mod">
          <ac:chgData name="Rafael Casado González" userId="1c71fca1-7e6b-4c6f-8614-522343b393e6" providerId="ADAL" clId="{F2ED8E7B-9BD8-477D-B72E-E28C2C49FF23}" dt="2024-01-02T16:56:12.886" v="3989" actId="1076"/>
          <ac:cxnSpMkLst>
            <pc:docMk/>
            <pc:sldMk cId="3272772894" sldId="1536"/>
            <ac:cxnSpMk id="3" creationId="{1F2A4C46-DDF3-A532-3B26-BC745979007D}"/>
          </ac:cxnSpMkLst>
        </pc:cxnChg>
        <pc:cxnChg chg="del">
          <ac:chgData name="Rafael Casado González" userId="1c71fca1-7e6b-4c6f-8614-522343b393e6" providerId="ADAL" clId="{F2ED8E7B-9BD8-477D-B72E-E28C2C49FF23}" dt="2024-01-02T16:53:42.381" v="3969" actId="478"/>
          <ac:cxnSpMkLst>
            <pc:docMk/>
            <pc:sldMk cId="3272772894" sldId="1536"/>
            <ac:cxnSpMk id="6" creationId="{C1024F09-5C0E-622B-0898-B78CA360A79D}"/>
          </ac:cxnSpMkLst>
        </pc:cxnChg>
        <pc:cxnChg chg="del">
          <ac:chgData name="Rafael Casado González" userId="1c71fca1-7e6b-4c6f-8614-522343b393e6" providerId="ADAL" clId="{F2ED8E7B-9BD8-477D-B72E-E28C2C49FF23}" dt="2024-01-02T16:53:42.381" v="3969" actId="478"/>
          <ac:cxnSpMkLst>
            <pc:docMk/>
            <pc:sldMk cId="3272772894" sldId="1536"/>
            <ac:cxnSpMk id="10" creationId="{6B7165AC-4DA5-B6EF-5B59-F31232A778D8}"/>
          </ac:cxnSpMkLst>
        </pc:cxnChg>
        <pc:cxnChg chg="del">
          <ac:chgData name="Rafael Casado González" userId="1c71fca1-7e6b-4c6f-8614-522343b393e6" providerId="ADAL" clId="{F2ED8E7B-9BD8-477D-B72E-E28C2C49FF23}" dt="2024-01-02T16:53:42.381" v="3969" actId="478"/>
          <ac:cxnSpMkLst>
            <pc:docMk/>
            <pc:sldMk cId="3272772894" sldId="1536"/>
            <ac:cxnSpMk id="11" creationId="{AA68F422-9E8E-9F8F-F5C4-A8F39B3D9535}"/>
          </ac:cxnSpMkLst>
        </pc:cxnChg>
        <pc:cxnChg chg="add mod">
          <ac:chgData name="Rafael Casado González" userId="1c71fca1-7e6b-4c6f-8614-522343b393e6" providerId="ADAL" clId="{F2ED8E7B-9BD8-477D-B72E-E28C2C49FF23}" dt="2024-01-02T16:56:12.886" v="3989" actId="1076"/>
          <ac:cxnSpMkLst>
            <pc:docMk/>
            <pc:sldMk cId="3272772894" sldId="1536"/>
            <ac:cxnSpMk id="14" creationId="{EE69006B-9501-928E-F5D8-EF2D1ED6CB34}"/>
          </ac:cxnSpMkLst>
        </pc:cxnChg>
        <pc:cxnChg chg="add mod">
          <ac:chgData name="Rafael Casado González" userId="1c71fca1-7e6b-4c6f-8614-522343b393e6" providerId="ADAL" clId="{F2ED8E7B-9BD8-477D-B72E-E28C2C49FF23}" dt="2024-01-02T16:56:12.886" v="3989" actId="1076"/>
          <ac:cxnSpMkLst>
            <pc:docMk/>
            <pc:sldMk cId="3272772894" sldId="1536"/>
            <ac:cxnSpMk id="17" creationId="{F8D2CD3C-005D-D601-D9C2-CB41B16B3312}"/>
          </ac:cxnSpMkLst>
        </pc:cxnChg>
        <pc:cxnChg chg="mod">
          <ac:chgData name="Rafael Casado González" userId="1c71fca1-7e6b-4c6f-8614-522343b393e6" providerId="ADAL" clId="{F2ED8E7B-9BD8-477D-B72E-E28C2C49FF23}" dt="2024-01-02T16:56:12.886" v="3989" actId="1076"/>
          <ac:cxnSpMkLst>
            <pc:docMk/>
            <pc:sldMk cId="3272772894" sldId="1536"/>
            <ac:cxnSpMk id="29" creationId="{070F45EB-2F79-743C-62EE-4091EF7D18A0}"/>
          </ac:cxnSpMkLst>
        </pc:cxnChg>
        <pc:cxnChg chg="mod">
          <ac:chgData name="Rafael Casado González" userId="1c71fca1-7e6b-4c6f-8614-522343b393e6" providerId="ADAL" clId="{F2ED8E7B-9BD8-477D-B72E-E28C2C49FF23}" dt="2024-01-02T17:30:01.378" v="4485" actId="1076"/>
          <ac:cxnSpMkLst>
            <pc:docMk/>
            <pc:sldMk cId="3272772894" sldId="1536"/>
            <ac:cxnSpMk id="34" creationId="{A8B70255-6098-87AE-298F-5AF073CBD205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5:17.113" v="6675" actId="1076"/>
        <pc:sldMkLst>
          <pc:docMk/>
          <pc:sldMk cId="3474706096" sldId="1537"/>
        </pc:sldMkLst>
        <pc:spChg chg="add mod">
          <ac:chgData name="Rafael Casado González" userId="1c71fca1-7e6b-4c6f-8614-522343b393e6" providerId="ADAL" clId="{F2ED8E7B-9BD8-477D-B72E-E28C2C49FF23}" dt="2024-01-02T21:05:22.646" v="6188" actId="1076"/>
          <ac:spMkLst>
            <pc:docMk/>
            <pc:sldMk cId="3474706096" sldId="1537"/>
            <ac:spMk id="4" creationId="{E755F3FD-F73E-E7C4-681C-7332723DC5BC}"/>
          </ac:spMkLst>
        </pc:spChg>
        <pc:spChg chg="del">
          <ac:chgData name="Rafael Casado González" userId="1c71fca1-7e6b-4c6f-8614-522343b393e6" providerId="ADAL" clId="{F2ED8E7B-9BD8-477D-B72E-E28C2C49FF23}" dt="2024-01-02T17:23:46.392" v="4370" actId="478"/>
          <ac:spMkLst>
            <pc:docMk/>
            <pc:sldMk cId="3474706096" sldId="1537"/>
            <ac:spMk id="5" creationId="{A2AD35BC-5B68-257B-1BB5-0FB139BC050B}"/>
          </ac:spMkLst>
        </pc:spChg>
        <pc:spChg chg="add mod">
          <ac:chgData name="Rafael Casado González" userId="1c71fca1-7e6b-4c6f-8614-522343b393e6" providerId="ADAL" clId="{F2ED8E7B-9BD8-477D-B72E-E28C2C49FF23}" dt="2024-01-02T21:05:22.646" v="6188" actId="1076"/>
          <ac:spMkLst>
            <pc:docMk/>
            <pc:sldMk cId="3474706096" sldId="1537"/>
            <ac:spMk id="7" creationId="{25CAE21A-CDE6-10D1-1986-198879B3BB88}"/>
          </ac:spMkLst>
        </pc:spChg>
        <pc:spChg chg="add del mod">
          <ac:chgData name="Rafael Casado González" userId="1c71fca1-7e6b-4c6f-8614-522343b393e6" providerId="ADAL" clId="{F2ED8E7B-9BD8-477D-B72E-E28C2C49FF23}" dt="2024-01-02T21:24:21.453" v="6283" actId="478"/>
          <ac:spMkLst>
            <pc:docMk/>
            <pc:sldMk cId="3474706096" sldId="1537"/>
            <ac:spMk id="8" creationId="{209EAAB0-4BA7-4333-11EA-AE27DB0248B6}"/>
          </ac:spMkLst>
        </pc:spChg>
        <pc:spChg chg="add del mod">
          <ac:chgData name="Rafael Casado González" userId="1c71fca1-7e6b-4c6f-8614-522343b393e6" providerId="ADAL" clId="{F2ED8E7B-9BD8-477D-B72E-E28C2C49FF23}" dt="2024-01-02T21:24:23.656" v="6284" actId="478"/>
          <ac:spMkLst>
            <pc:docMk/>
            <pc:sldMk cId="3474706096" sldId="1537"/>
            <ac:spMk id="9" creationId="{1C26E720-FEC4-FF4E-CB2A-9F23A67B89B8}"/>
          </ac:spMkLst>
        </pc:spChg>
        <pc:spChg chg="add del mod">
          <ac:chgData name="Rafael Casado González" userId="1c71fca1-7e6b-4c6f-8614-522343b393e6" providerId="ADAL" clId="{F2ED8E7B-9BD8-477D-B72E-E28C2C49FF23}" dt="2024-01-02T21:24:23.656" v="6284" actId="478"/>
          <ac:spMkLst>
            <pc:docMk/>
            <pc:sldMk cId="3474706096" sldId="1537"/>
            <ac:spMk id="10" creationId="{51B51E72-3C90-CC8E-5D86-01B5B417C53B}"/>
          </ac:spMkLst>
        </pc:spChg>
        <pc:spChg chg="add del mod">
          <ac:chgData name="Rafael Casado González" userId="1c71fca1-7e6b-4c6f-8614-522343b393e6" providerId="ADAL" clId="{F2ED8E7B-9BD8-477D-B72E-E28C2C49FF23}" dt="2024-01-02T21:24:23.656" v="6284" actId="478"/>
          <ac:spMkLst>
            <pc:docMk/>
            <pc:sldMk cId="3474706096" sldId="1537"/>
            <ac:spMk id="11" creationId="{B5AEBE78-CC89-6378-7EE7-2F51D50C13B1}"/>
          </ac:spMkLst>
        </pc:spChg>
        <pc:spChg chg="del">
          <ac:chgData name="Rafael Casado González" userId="1c71fca1-7e6b-4c6f-8614-522343b393e6" providerId="ADAL" clId="{F2ED8E7B-9BD8-477D-B72E-E28C2C49FF23}" dt="2024-01-02T17:23:46.392" v="4370" actId="478"/>
          <ac:spMkLst>
            <pc:docMk/>
            <pc:sldMk cId="3474706096" sldId="1537"/>
            <ac:spMk id="12" creationId="{5A355776-84F1-FDAE-0B76-2A1DBEF3A09B}"/>
          </ac:spMkLst>
        </pc:spChg>
        <pc:spChg chg="add del mod">
          <ac:chgData name="Rafael Casado González" userId="1c71fca1-7e6b-4c6f-8614-522343b393e6" providerId="ADAL" clId="{F2ED8E7B-9BD8-477D-B72E-E28C2C49FF23}" dt="2024-01-02T21:24:23.656" v="6284" actId="478"/>
          <ac:spMkLst>
            <pc:docMk/>
            <pc:sldMk cId="3474706096" sldId="1537"/>
            <ac:spMk id="13" creationId="{53FCAA97-C510-8F1C-8A45-D43BC862A142}"/>
          </ac:spMkLst>
        </pc:spChg>
        <pc:spChg chg="add del mod">
          <ac:chgData name="Rafael Casado González" userId="1c71fca1-7e6b-4c6f-8614-522343b393e6" providerId="ADAL" clId="{F2ED8E7B-9BD8-477D-B72E-E28C2C49FF23}" dt="2024-01-02T21:24:23.656" v="6284" actId="478"/>
          <ac:spMkLst>
            <pc:docMk/>
            <pc:sldMk cId="3474706096" sldId="1537"/>
            <ac:spMk id="15" creationId="{12C3C342-51A8-FA81-F9B2-DFA51037C61E}"/>
          </ac:spMkLst>
        </pc:spChg>
        <pc:spChg chg="add mod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16" creationId="{99C108C1-DCF2-DAEF-B646-BC943EA0B7EE}"/>
          </ac:spMkLst>
        </pc:spChg>
        <pc:spChg chg="del">
          <ac:chgData name="Rafael Casado González" userId="1c71fca1-7e6b-4c6f-8614-522343b393e6" providerId="ADAL" clId="{F2ED8E7B-9BD8-477D-B72E-E28C2C49FF23}" dt="2024-01-02T17:27:06.048" v="4421" actId="478"/>
          <ac:spMkLst>
            <pc:docMk/>
            <pc:sldMk cId="3474706096" sldId="1537"/>
            <ac:spMk id="23" creationId="{00000000-0000-0000-0000-000000000000}"/>
          </ac:spMkLst>
        </pc:spChg>
        <pc:spChg chg="add mod">
          <ac:chgData name="Rafael Casado González" userId="1c71fca1-7e6b-4c6f-8614-522343b393e6" providerId="ADAL" clId="{F2ED8E7B-9BD8-477D-B72E-E28C2C49FF23}" dt="2024-01-03T12:05:17.113" v="6675" actId="1076"/>
          <ac:spMkLst>
            <pc:docMk/>
            <pc:sldMk cId="3474706096" sldId="1537"/>
            <ac:spMk id="24" creationId="{19026E06-952D-186F-9831-B56305E90956}"/>
          </ac:spMkLst>
        </pc:spChg>
        <pc:spChg chg="add del mod">
          <ac:chgData name="Rafael Casado González" userId="1c71fca1-7e6b-4c6f-8614-522343b393e6" providerId="ADAL" clId="{F2ED8E7B-9BD8-477D-B72E-E28C2C49FF23}" dt="2024-01-02T21:25:29.550" v="6297" actId="478"/>
          <ac:spMkLst>
            <pc:docMk/>
            <pc:sldMk cId="3474706096" sldId="1537"/>
            <ac:spMk id="25" creationId="{4A266C80-6198-7739-B453-04D1B2CAD26E}"/>
          </ac:spMkLst>
        </pc:spChg>
        <pc:spChg chg="add mod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27" creationId="{229AE56A-E697-4ECB-8CC6-9D90BDD30B42}"/>
          </ac:spMkLst>
        </pc:spChg>
        <pc:spChg chg="mod topLvl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40" creationId="{D6F2877B-31B7-8292-C71D-893A2ED24CC1}"/>
          </ac:spMkLst>
        </pc:spChg>
        <pc:spChg chg="del">
          <ac:chgData name="Rafael Casado González" userId="1c71fca1-7e6b-4c6f-8614-522343b393e6" providerId="ADAL" clId="{F2ED8E7B-9BD8-477D-B72E-E28C2C49FF23}" dt="2024-01-02T17:23:46.392" v="4370" actId="478"/>
          <ac:spMkLst>
            <pc:docMk/>
            <pc:sldMk cId="3474706096" sldId="1537"/>
            <ac:spMk id="41" creationId="{EDA39FC0-E9D2-FE7D-4E4E-25DACADDBB4E}"/>
          </ac:spMkLst>
        </pc:spChg>
        <pc:spChg chg="mod topLvl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42" creationId="{4D95774D-D145-4B11-84D5-5EF3EA2B6578}"/>
          </ac:spMkLst>
        </pc:spChg>
        <pc:spChg chg="mod topLvl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51" creationId="{78C6967E-F016-1304-93FF-97E672695214}"/>
          </ac:spMkLst>
        </pc:spChg>
        <pc:spChg chg="mod topLvl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52" creationId="{FF407EE0-7203-4D57-2C9B-3F00503144EC}"/>
          </ac:spMkLst>
        </pc:spChg>
        <pc:spChg chg="mod topLvl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53" creationId="{2D278ED5-F055-46CC-C3DD-E375B39641D8}"/>
          </ac:spMkLst>
        </pc:spChg>
        <pc:spChg chg="mod topLvl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54" creationId="{10C7A1C0-433C-2882-E83A-EC488A9F5803}"/>
          </ac:spMkLst>
        </pc:spChg>
        <pc:spChg chg="mod topLvl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55" creationId="{2E8706AB-C9FA-D44F-6C9F-C93C8934C1DA}"/>
          </ac:spMkLst>
        </pc:spChg>
        <pc:spChg chg="mod">
          <ac:chgData name="Rafael Casado González" userId="1c71fca1-7e6b-4c6f-8614-522343b393e6" providerId="ADAL" clId="{F2ED8E7B-9BD8-477D-B72E-E28C2C49FF23}" dt="2024-01-02T17:14:06.549" v="4277" actId="20577"/>
          <ac:spMkLst>
            <pc:docMk/>
            <pc:sldMk cId="3474706096" sldId="1537"/>
            <ac:spMk id="517123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4-01-02T21:23:42.165" v="6277" actId="478"/>
          <ac:spMkLst>
            <pc:docMk/>
            <pc:sldMk cId="3474706096" sldId="1537"/>
            <ac:spMk id="517132" creationId="{A9192868-20A5-CF65-E0FD-7AE5F7346AA6}"/>
          </ac:spMkLst>
        </pc:spChg>
        <pc:grpChg chg="del">
          <ac:chgData name="Rafael Casado González" userId="1c71fca1-7e6b-4c6f-8614-522343b393e6" providerId="ADAL" clId="{F2ED8E7B-9BD8-477D-B72E-E28C2C49FF23}" dt="2024-01-02T17:23:46.392" v="4370" actId="478"/>
          <ac:grpSpMkLst>
            <pc:docMk/>
            <pc:sldMk cId="3474706096" sldId="1537"/>
            <ac:grpSpMk id="18" creationId="{E0A4EDCE-8A4D-F29A-3DA8-ED3681D1D38C}"/>
          </ac:grpSpMkLst>
        </pc:grpChg>
        <pc:grpChg chg="del">
          <ac:chgData name="Rafael Casado González" userId="1c71fca1-7e6b-4c6f-8614-522343b393e6" providerId="ADAL" clId="{F2ED8E7B-9BD8-477D-B72E-E28C2C49FF23}" dt="2024-01-02T17:23:46.392" v="4370" actId="478"/>
          <ac:grpSpMkLst>
            <pc:docMk/>
            <pc:sldMk cId="3474706096" sldId="1537"/>
            <ac:grpSpMk id="33" creationId="{2821BABD-871F-9ECF-253E-9DE4DB3B02A0}"/>
          </ac:grpSpMkLst>
        </pc:grpChg>
        <pc:grpChg chg="add del mod">
          <ac:chgData name="Rafael Casado González" userId="1c71fca1-7e6b-4c6f-8614-522343b393e6" providerId="ADAL" clId="{F2ED8E7B-9BD8-477D-B72E-E28C2C49FF23}" dt="2024-01-02T17:31:01.064" v="4494" actId="165"/>
          <ac:grpSpMkLst>
            <pc:docMk/>
            <pc:sldMk cId="3474706096" sldId="1537"/>
            <ac:grpSpMk id="39" creationId="{5886B98C-2C34-151D-D806-65AC69B93907}"/>
          </ac:grpSpMkLst>
        </pc:grpChg>
        <pc:grpChg chg="del">
          <ac:chgData name="Rafael Casado González" userId="1c71fca1-7e6b-4c6f-8614-522343b393e6" providerId="ADAL" clId="{F2ED8E7B-9BD8-477D-B72E-E28C2C49FF23}" dt="2024-01-02T17:23:46.392" v="4370" actId="478"/>
          <ac:grpSpMkLst>
            <pc:docMk/>
            <pc:sldMk cId="3474706096" sldId="1537"/>
            <ac:grpSpMk id="43" creationId="{EBA74DCC-72A6-E769-5D85-147C7750929A}"/>
          </ac:grpSpMkLst>
        </pc:grpChg>
        <pc:grpChg chg="add del mod">
          <ac:chgData name="Rafael Casado González" userId="1c71fca1-7e6b-4c6f-8614-522343b393e6" providerId="ADAL" clId="{F2ED8E7B-9BD8-477D-B72E-E28C2C49FF23}" dt="2024-01-02T17:31:01.064" v="4494" actId="165"/>
          <ac:grpSpMkLst>
            <pc:docMk/>
            <pc:sldMk cId="3474706096" sldId="1537"/>
            <ac:grpSpMk id="50" creationId="{5FC69B93-14A1-C268-5B25-5672D2A590D3}"/>
          </ac:grpSpMkLst>
        </pc:grpChg>
        <pc:grpChg chg="add mod">
          <ac:chgData name="Rafael Casado González" userId="1c71fca1-7e6b-4c6f-8614-522343b393e6" providerId="ADAL" clId="{F2ED8E7B-9BD8-477D-B72E-E28C2C49FF23}" dt="2024-01-02T21:24:42.543" v="6285" actId="1076"/>
          <ac:grpSpMkLst>
            <pc:docMk/>
            <pc:sldMk cId="3474706096" sldId="1537"/>
            <ac:grpSpMk id="56" creationId="{68741953-420A-E081-57A3-7871FC4D1826}"/>
          </ac:grpSpMkLst>
        </pc:grpChg>
        <pc:graphicFrameChg chg="del">
          <ac:chgData name="Rafael Casado González" userId="1c71fca1-7e6b-4c6f-8614-522343b393e6" providerId="ADAL" clId="{F2ED8E7B-9BD8-477D-B72E-E28C2C49FF23}" dt="2024-01-02T17:24:38.650" v="4373" actId="478"/>
          <ac:graphicFrameMkLst>
            <pc:docMk/>
            <pc:sldMk cId="3474706096" sldId="1537"/>
            <ac:graphicFrameMk id="2" creationId="{33F1B75D-386F-06C1-A562-6B98AE1B7B09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21:05:22.646" v="6188" actId="1076"/>
          <ac:graphicFrameMkLst>
            <pc:docMk/>
            <pc:sldMk cId="3474706096" sldId="1537"/>
            <ac:graphicFrameMk id="30" creationId="{00000000-0000-0000-0000-000000000000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2T21:29:12.289" v="6333" actId="6549"/>
          <ac:graphicFrameMkLst>
            <pc:docMk/>
            <pc:sldMk cId="3474706096" sldId="1537"/>
            <ac:graphicFrameMk id="37" creationId="{7EB4E34A-CB9B-AD3B-6406-AA3D4F8A473A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2T17:26:33.214" v="4414" actId="478"/>
          <ac:graphicFrameMkLst>
            <pc:docMk/>
            <pc:sldMk cId="3474706096" sldId="1537"/>
            <ac:graphicFrameMk id="38" creationId="{18F083FE-1909-D0C4-38EE-16D30CF958B8}"/>
          </ac:graphicFrameMkLst>
        </pc:graphicFrameChg>
        <pc:cxnChg chg="del">
          <ac:chgData name="Rafael Casado González" userId="1c71fca1-7e6b-4c6f-8614-522343b393e6" providerId="ADAL" clId="{F2ED8E7B-9BD8-477D-B72E-E28C2C49FF23}" dt="2024-01-02T17:23:46.392" v="4370" actId="478"/>
          <ac:cxnSpMkLst>
            <pc:docMk/>
            <pc:sldMk cId="3474706096" sldId="1537"/>
            <ac:cxnSpMk id="3" creationId="{1F2A4C46-DDF3-A532-3B26-BC745979007D}"/>
          </ac:cxnSpMkLst>
        </pc:cxnChg>
        <pc:cxnChg chg="add mod">
          <ac:chgData name="Rafael Casado González" userId="1c71fca1-7e6b-4c6f-8614-522343b393e6" providerId="ADAL" clId="{F2ED8E7B-9BD8-477D-B72E-E28C2C49FF23}" dt="2024-01-02T21:25:36.826" v="6300" actId="14100"/>
          <ac:cxnSpMkLst>
            <pc:docMk/>
            <pc:sldMk cId="3474706096" sldId="1537"/>
            <ac:cxnSpMk id="6" creationId="{33CA49BA-5110-21C2-43A5-78E15A0FEBD8}"/>
          </ac:cxnSpMkLst>
        </pc:cxnChg>
        <pc:cxnChg chg="del">
          <ac:chgData name="Rafael Casado González" userId="1c71fca1-7e6b-4c6f-8614-522343b393e6" providerId="ADAL" clId="{F2ED8E7B-9BD8-477D-B72E-E28C2C49FF23}" dt="2024-01-02T17:23:46.392" v="4370" actId="478"/>
          <ac:cxnSpMkLst>
            <pc:docMk/>
            <pc:sldMk cId="3474706096" sldId="1537"/>
            <ac:cxnSpMk id="14" creationId="{EE69006B-9501-928E-F5D8-EF2D1ED6CB34}"/>
          </ac:cxnSpMkLst>
        </pc:cxnChg>
        <pc:cxnChg chg="del">
          <ac:chgData name="Rafael Casado González" userId="1c71fca1-7e6b-4c6f-8614-522343b393e6" providerId="ADAL" clId="{F2ED8E7B-9BD8-477D-B72E-E28C2C49FF23}" dt="2024-01-02T17:23:46.392" v="4370" actId="478"/>
          <ac:cxnSpMkLst>
            <pc:docMk/>
            <pc:sldMk cId="3474706096" sldId="1537"/>
            <ac:cxnSpMk id="17" creationId="{F8D2CD3C-005D-D601-D9C2-CB41B16B3312}"/>
          </ac:cxnSpMkLst>
        </pc:cxnChg>
        <pc:cxnChg chg="add del mod">
          <ac:chgData name="Rafael Casado González" userId="1c71fca1-7e6b-4c6f-8614-522343b393e6" providerId="ADAL" clId="{F2ED8E7B-9BD8-477D-B72E-E28C2C49FF23}" dt="2024-01-02T17:30:48.907" v="4490" actId="478"/>
          <ac:cxnSpMkLst>
            <pc:docMk/>
            <pc:sldMk cId="3474706096" sldId="1537"/>
            <ac:cxnSpMk id="22" creationId="{F2987BD7-01BB-D778-6E2E-C7DBC8849CA4}"/>
          </ac:cxnSpMkLst>
        </pc:cxnChg>
        <pc:cxnChg chg="add del mod">
          <ac:chgData name="Rafael Casado González" userId="1c71fca1-7e6b-4c6f-8614-522343b393e6" providerId="ADAL" clId="{F2ED8E7B-9BD8-477D-B72E-E28C2C49FF23}" dt="2024-01-02T21:24:52.360" v="6287" actId="478"/>
          <ac:cxnSpMkLst>
            <pc:docMk/>
            <pc:sldMk cId="3474706096" sldId="1537"/>
            <ac:cxnSpMk id="26" creationId="{1C2B8637-3E75-0058-27D8-5651EA14EA15}"/>
          </ac:cxnSpMkLst>
        </pc:cxnChg>
        <pc:cxnChg chg="add mod">
          <ac:chgData name="Rafael Casado González" userId="1c71fca1-7e6b-4c6f-8614-522343b393e6" providerId="ADAL" clId="{F2ED8E7B-9BD8-477D-B72E-E28C2C49FF23}" dt="2024-01-02T21:24:42.543" v="6285" actId="1076"/>
          <ac:cxnSpMkLst>
            <pc:docMk/>
            <pc:sldMk cId="3474706096" sldId="1537"/>
            <ac:cxnSpMk id="28" creationId="{51245FD7-1CE9-E2B4-E94F-6658F6ED0DA3}"/>
          </ac:cxnSpMkLst>
        </pc:cxnChg>
        <pc:cxnChg chg="add del mod">
          <ac:chgData name="Rafael Casado González" userId="1c71fca1-7e6b-4c6f-8614-522343b393e6" providerId="ADAL" clId="{F2ED8E7B-9BD8-477D-B72E-E28C2C49FF23}" dt="2024-01-02T21:23:29.679" v="6274" actId="478"/>
          <ac:cxnSpMkLst>
            <pc:docMk/>
            <pc:sldMk cId="3474706096" sldId="1537"/>
            <ac:cxnSpMk id="31" creationId="{4C779072-4507-B4C4-4DD9-E77205A777E1}"/>
          </ac:cxnSpMkLst>
        </pc:cxnChg>
        <pc:cxnChg chg="del mod">
          <ac:chgData name="Rafael Casado González" userId="1c71fca1-7e6b-4c6f-8614-522343b393e6" providerId="ADAL" clId="{F2ED8E7B-9BD8-477D-B72E-E28C2C49FF23}" dt="2024-01-02T17:30:51.955" v="4491" actId="478"/>
          <ac:cxnSpMkLst>
            <pc:docMk/>
            <pc:sldMk cId="3474706096" sldId="1537"/>
            <ac:cxnSpMk id="49" creationId="{888CBA86-4049-34CC-DB9B-7788DA0E5366}"/>
          </ac:cxnSpMkLst>
        </pc:cxnChg>
        <pc:cxnChg chg="add mod">
          <ac:chgData name="Rafael Casado González" userId="1c71fca1-7e6b-4c6f-8614-522343b393e6" providerId="ADAL" clId="{F2ED8E7B-9BD8-477D-B72E-E28C2C49FF23}" dt="2024-01-02T21:24:42.543" v="6285" actId="1076"/>
          <ac:cxnSpMkLst>
            <pc:docMk/>
            <pc:sldMk cId="3474706096" sldId="1537"/>
            <ac:cxnSpMk id="57" creationId="{C8832166-4B0C-87BB-AFDD-BDB466B671ED}"/>
          </ac:cxnSpMkLst>
        </pc:cxnChg>
        <pc:cxnChg chg="add mod">
          <ac:chgData name="Rafael Casado González" userId="1c71fca1-7e6b-4c6f-8614-522343b393e6" providerId="ADAL" clId="{F2ED8E7B-9BD8-477D-B72E-E28C2C49FF23}" dt="2024-01-02T21:24:42.543" v="6285" actId="1076"/>
          <ac:cxnSpMkLst>
            <pc:docMk/>
            <pc:sldMk cId="3474706096" sldId="1537"/>
            <ac:cxnSpMk id="517133" creationId="{0598B639-DFC5-7990-C5A7-AF95A88C79F0}"/>
          </ac:cxnSpMkLst>
        </pc:cxnChg>
        <pc:cxnChg chg="add del mod">
          <ac:chgData name="Rafael Casado González" userId="1c71fca1-7e6b-4c6f-8614-522343b393e6" providerId="ADAL" clId="{F2ED8E7B-9BD8-477D-B72E-E28C2C49FF23}" dt="2024-01-02T21:25:30.678" v="6298" actId="478"/>
          <ac:cxnSpMkLst>
            <pc:docMk/>
            <pc:sldMk cId="3474706096" sldId="1537"/>
            <ac:cxnSpMk id="517140" creationId="{CCCB40FF-5E2B-EA02-1105-FABD06CD04A5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5:27.941" v="6676" actId="1076"/>
        <pc:sldMkLst>
          <pc:docMk/>
          <pc:sldMk cId="487944409" sldId="1538"/>
        </pc:sldMkLst>
        <pc:spChg chg="del">
          <ac:chgData name="Rafael Casado González" userId="1c71fca1-7e6b-4c6f-8614-522343b393e6" providerId="ADAL" clId="{F2ED8E7B-9BD8-477D-B72E-E28C2C49FF23}" dt="2024-01-02T17:22:00.436" v="4362" actId="478"/>
          <ac:spMkLst>
            <pc:docMk/>
            <pc:sldMk cId="487944409" sldId="1538"/>
            <ac:spMk id="2" creationId="{405C2D7D-86A4-30B3-FC42-6DF0443C4F21}"/>
          </ac:spMkLst>
        </pc:spChg>
        <pc:spChg chg="add del mod">
          <ac:chgData name="Rafael Casado González" userId="1c71fca1-7e6b-4c6f-8614-522343b393e6" providerId="ADAL" clId="{F2ED8E7B-9BD8-477D-B72E-E28C2C49FF23}" dt="2024-01-02T17:21:43.093" v="4360"/>
          <ac:spMkLst>
            <pc:docMk/>
            <pc:sldMk cId="487944409" sldId="1538"/>
            <ac:spMk id="5" creationId="{604646FE-88D7-3691-369D-2FB6392109CF}"/>
          </ac:spMkLst>
        </pc:spChg>
        <pc:spChg chg="del">
          <ac:chgData name="Rafael Casado González" userId="1c71fca1-7e6b-4c6f-8614-522343b393e6" providerId="ADAL" clId="{F2ED8E7B-9BD8-477D-B72E-E28C2C49FF23}" dt="2024-01-02T17:21:59.286" v="4361" actId="478"/>
          <ac:spMkLst>
            <pc:docMk/>
            <pc:sldMk cId="487944409" sldId="1538"/>
            <ac:spMk id="6" creationId="{0A077261-FEF9-E01A-F779-CE7A9EDAFB18}"/>
          </ac:spMkLst>
        </pc:spChg>
        <pc:spChg chg="del">
          <ac:chgData name="Rafael Casado González" userId="1c71fca1-7e6b-4c6f-8614-522343b393e6" providerId="ADAL" clId="{F2ED8E7B-9BD8-477D-B72E-E28C2C49FF23}" dt="2024-01-02T17:21:08.522" v="4353" actId="478"/>
          <ac:spMkLst>
            <pc:docMk/>
            <pc:sldMk cId="487944409" sldId="1538"/>
            <ac:spMk id="11" creationId="{374B37E0-49D6-86AB-8D72-54588CFE1BF9}"/>
          </ac:spMkLst>
        </pc:spChg>
        <pc:spChg chg="add del mod">
          <ac:chgData name="Rafael Casado González" userId="1c71fca1-7e6b-4c6f-8614-522343b393e6" providerId="ADAL" clId="{F2ED8E7B-9BD8-477D-B72E-E28C2C49FF23}" dt="2024-01-02T17:21:43.093" v="4360"/>
          <ac:spMkLst>
            <pc:docMk/>
            <pc:sldMk cId="487944409" sldId="1538"/>
            <ac:spMk id="12" creationId="{B679E229-24E4-F0EF-D8C8-9322C771BD06}"/>
          </ac:spMkLst>
        </pc:spChg>
        <pc:spChg chg="del">
          <ac:chgData name="Rafael Casado González" userId="1c71fca1-7e6b-4c6f-8614-522343b393e6" providerId="ADAL" clId="{F2ED8E7B-9BD8-477D-B72E-E28C2C49FF23}" dt="2024-01-02T17:21:08.522" v="4353" actId="478"/>
          <ac:spMkLst>
            <pc:docMk/>
            <pc:sldMk cId="487944409" sldId="1538"/>
            <ac:spMk id="17" creationId="{41859D34-2E55-9B92-1D67-07AB8FB14689}"/>
          </ac:spMkLst>
        </pc:spChg>
        <pc:spChg chg="del">
          <ac:chgData name="Rafael Casado González" userId="1c71fca1-7e6b-4c6f-8614-522343b393e6" providerId="ADAL" clId="{F2ED8E7B-9BD8-477D-B72E-E28C2C49FF23}" dt="2024-01-02T17:21:08.522" v="4353" actId="478"/>
          <ac:spMkLst>
            <pc:docMk/>
            <pc:sldMk cId="487944409" sldId="1538"/>
            <ac:spMk id="18" creationId="{8BAD99F4-B352-270F-B694-62E5C1BAA828}"/>
          </ac:spMkLst>
        </pc:spChg>
        <pc:spChg chg="add mod">
          <ac:chgData name="Rafael Casado González" userId="1c71fca1-7e6b-4c6f-8614-522343b393e6" providerId="ADAL" clId="{F2ED8E7B-9BD8-477D-B72E-E28C2C49FF23}" dt="2024-01-02T17:22:21.727" v="4366" actId="208"/>
          <ac:spMkLst>
            <pc:docMk/>
            <pc:sldMk cId="487944409" sldId="1538"/>
            <ac:spMk id="19" creationId="{C055F552-62E3-F693-34A7-EFF9A6BA7BA9}"/>
          </ac:spMkLst>
        </pc:spChg>
        <pc:spChg chg="add mod">
          <ac:chgData name="Rafael Casado González" userId="1c71fca1-7e6b-4c6f-8614-522343b393e6" providerId="ADAL" clId="{F2ED8E7B-9BD8-477D-B72E-E28C2C49FF23}" dt="2024-01-02T17:22:09.751" v="4365" actId="1076"/>
          <ac:spMkLst>
            <pc:docMk/>
            <pc:sldMk cId="487944409" sldId="1538"/>
            <ac:spMk id="20" creationId="{4065BCB0-D023-F6E8-2236-D43FAEADD85C}"/>
          </ac:spMkLst>
        </pc:spChg>
        <pc:spChg chg="add mod">
          <ac:chgData name="Rafael Casado González" userId="1c71fca1-7e6b-4c6f-8614-522343b393e6" providerId="ADAL" clId="{F2ED8E7B-9BD8-477D-B72E-E28C2C49FF23}" dt="2024-01-02T17:22:09.751" v="4365" actId="1076"/>
          <ac:spMkLst>
            <pc:docMk/>
            <pc:sldMk cId="487944409" sldId="1538"/>
            <ac:spMk id="21" creationId="{09CBE0DA-F784-9498-9B4A-03729AEDA746}"/>
          </ac:spMkLst>
        </pc:spChg>
        <pc:spChg chg="del">
          <ac:chgData name="Rafael Casado González" userId="1c71fca1-7e6b-4c6f-8614-522343b393e6" providerId="ADAL" clId="{F2ED8E7B-9BD8-477D-B72E-E28C2C49FF23}" dt="2024-01-02T17:21:08.522" v="4353" actId="478"/>
          <ac:spMkLst>
            <pc:docMk/>
            <pc:sldMk cId="487944409" sldId="1538"/>
            <ac:spMk id="22" creationId="{5411CD93-F028-934F-9F79-EFE1460B7EF9}"/>
          </ac:spMkLst>
        </pc:spChg>
        <pc:spChg chg="del">
          <ac:chgData name="Rafael Casado González" userId="1c71fca1-7e6b-4c6f-8614-522343b393e6" providerId="ADAL" clId="{F2ED8E7B-9BD8-477D-B72E-E28C2C49FF23}" dt="2024-01-02T17:22:28.773" v="4367" actId="478"/>
          <ac:spMkLst>
            <pc:docMk/>
            <pc:sldMk cId="487944409" sldId="1538"/>
            <ac:spMk id="23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7:22:01.557" v="4363" actId="478"/>
          <ac:spMkLst>
            <pc:docMk/>
            <pc:sldMk cId="487944409" sldId="1538"/>
            <ac:spMk id="28" creationId="{6505E4A5-82A7-BD9C-BFEF-C28DB64AC30A}"/>
          </ac:spMkLst>
        </pc:spChg>
        <pc:spChg chg="add mod">
          <ac:chgData name="Rafael Casado González" userId="1c71fca1-7e6b-4c6f-8614-522343b393e6" providerId="ADAL" clId="{F2ED8E7B-9BD8-477D-B72E-E28C2C49FF23}" dt="2024-01-03T12:05:27.941" v="6676" actId="1076"/>
          <ac:spMkLst>
            <pc:docMk/>
            <pc:sldMk cId="487944409" sldId="1538"/>
            <ac:spMk id="29" creationId="{E40AFF29-11DD-966A-D9A5-60A9CE77C7EA}"/>
          </ac:spMkLst>
        </pc:spChg>
        <pc:spChg chg="add mod">
          <ac:chgData name="Rafael Casado González" userId="1c71fca1-7e6b-4c6f-8614-522343b393e6" providerId="ADAL" clId="{F2ED8E7B-9BD8-477D-B72E-E28C2C49FF23}" dt="2024-01-02T17:22:09.751" v="4365" actId="1076"/>
          <ac:spMkLst>
            <pc:docMk/>
            <pc:sldMk cId="487944409" sldId="1538"/>
            <ac:spMk id="32" creationId="{E2C009E1-D87A-6DC0-0A16-8AF7C314AB43}"/>
          </ac:spMkLst>
        </pc:spChg>
        <pc:spChg chg="mod">
          <ac:chgData name="Rafael Casado González" userId="1c71fca1-7e6b-4c6f-8614-522343b393e6" providerId="ADAL" clId="{F2ED8E7B-9BD8-477D-B72E-E28C2C49FF23}" dt="2024-01-02T17:15:28.221" v="4287" actId="20577"/>
          <ac:spMkLst>
            <pc:docMk/>
            <pc:sldMk cId="487944409" sldId="1538"/>
            <ac:spMk id="517123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18:14:03.991" v="4540" actId="207"/>
          <ac:graphicFrameMkLst>
            <pc:docMk/>
            <pc:sldMk cId="487944409" sldId="1538"/>
            <ac:graphicFrameMk id="248" creationId="{00000000-0000-0000-0000-000000000000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2T17:21:43.093" v="4360"/>
          <ac:cxnSpMkLst>
            <pc:docMk/>
            <pc:sldMk cId="487944409" sldId="1538"/>
            <ac:cxnSpMk id="3" creationId="{1726BAEE-508F-1B00-4EE0-CE90A335CA57}"/>
          </ac:cxnSpMkLst>
        </pc:cxnChg>
        <pc:cxnChg chg="del mod">
          <ac:chgData name="Rafael Casado González" userId="1c71fca1-7e6b-4c6f-8614-522343b393e6" providerId="ADAL" clId="{F2ED8E7B-9BD8-477D-B72E-E28C2C49FF23}" dt="2024-01-02T17:21:11.813" v="4355" actId="478"/>
          <ac:cxnSpMkLst>
            <pc:docMk/>
            <pc:sldMk cId="487944409" sldId="1538"/>
            <ac:cxnSpMk id="4" creationId="{2E697386-F6CA-5B5E-5872-3980B5AECFAA}"/>
          </ac:cxnSpMkLst>
        </pc:cxnChg>
        <pc:cxnChg chg="del mod">
          <ac:chgData name="Rafael Casado González" userId="1c71fca1-7e6b-4c6f-8614-522343b393e6" providerId="ADAL" clId="{F2ED8E7B-9BD8-477D-B72E-E28C2C49FF23}" dt="2024-01-02T17:21:09.633" v="4354" actId="478"/>
          <ac:cxnSpMkLst>
            <pc:docMk/>
            <pc:sldMk cId="487944409" sldId="1538"/>
            <ac:cxnSpMk id="7" creationId="{42D6E062-20AB-9483-6F79-CB491E6D0D80}"/>
          </ac:cxnSpMkLst>
        </pc:cxnChg>
        <pc:cxnChg chg="add del mod">
          <ac:chgData name="Rafael Casado González" userId="1c71fca1-7e6b-4c6f-8614-522343b393e6" providerId="ADAL" clId="{F2ED8E7B-9BD8-477D-B72E-E28C2C49FF23}" dt="2024-01-02T17:21:43.093" v="4360"/>
          <ac:cxnSpMkLst>
            <pc:docMk/>
            <pc:sldMk cId="487944409" sldId="1538"/>
            <ac:cxnSpMk id="8" creationId="{3A6CAC5E-143A-D907-92C7-D9F8579F0364}"/>
          </ac:cxnSpMkLst>
        </pc:cxnChg>
        <pc:cxnChg chg="add del mod">
          <ac:chgData name="Rafael Casado González" userId="1c71fca1-7e6b-4c6f-8614-522343b393e6" providerId="ADAL" clId="{F2ED8E7B-9BD8-477D-B72E-E28C2C49FF23}" dt="2024-01-02T17:21:43.093" v="4360"/>
          <ac:cxnSpMkLst>
            <pc:docMk/>
            <pc:sldMk cId="487944409" sldId="1538"/>
            <ac:cxnSpMk id="10" creationId="{9137202C-5C87-A82C-5ACE-2EBC12CC5FE3}"/>
          </ac:cxnSpMkLst>
        </pc:cxnChg>
        <pc:cxnChg chg="add mod">
          <ac:chgData name="Rafael Casado González" userId="1c71fca1-7e6b-4c6f-8614-522343b393e6" providerId="ADAL" clId="{F2ED8E7B-9BD8-477D-B72E-E28C2C49FF23}" dt="2024-01-02T17:22:09.751" v="4365" actId="1076"/>
          <ac:cxnSpMkLst>
            <pc:docMk/>
            <pc:sldMk cId="487944409" sldId="1538"/>
            <ac:cxnSpMk id="14" creationId="{435848E8-A3E8-57AA-57C7-7101AB3422EE}"/>
          </ac:cxnSpMkLst>
        </pc:cxnChg>
        <pc:cxnChg chg="del">
          <ac:chgData name="Rafael Casado González" userId="1c71fca1-7e6b-4c6f-8614-522343b393e6" providerId="ADAL" clId="{F2ED8E7B-9BD8-477D-B72E-E28C2C49FF23}" dt="2024-01-02T17:21:08.522" v="4353" actId="478"/>
          <ac:cxnSpMkLst>
            <pc:docMk/>
            <pc:sldMk cId="487944409" sldId="1538"/>
            <ac:cxnSpMk id="24" creationId="{B9C8DB41-E430-1DD4-15B1-9D2C2BB8EE44}"/>
          </ac:cxnSpMkLst>
        </pc:cxnChg>
        <pc:cxnChg chg="add mod">
          <ac:chgData name="Rafael Casado González" userId="1c71fca1-7e6b-4c6f-8614-522343b393e6" providerId="ADAL" clId="{F2ED8E7B-9BD8-477D-B72E-E28C2C49FF23}" dt="2024-01-02T17:22:09.751" v="4365" actId="1076"/>
          <ac:cxnSpMkLst>
            <pc:docMk/>
            <pc:sldMk cId="487944409" sldId="1538"/>
            <ac:cxnSpMk id="25" creationId="{77CEE4F2-3843-8406-8C4E-907EA79CB9E0}"/>
          </ac:cxnSpMkLst>
        </pc:cxnChg>
        <pc:cxnChg chg="add mod">
          <ac:chgData name="Rafael Casado González" userId="1c71fca1-7e6b-4c6f-8614-522343b393e6" providerId="ADAL" clId="{F2ED8E7B-9BD8-477D-B72E-E28C2C49FF23}" dt="2024-01-02T17:22:09.751" v="4365" actId="1076"/>
          <ac:cxnSpMkLst>
            <pc:docMk/>
            <pc:sldMk cId="487944409" sldId="1538"/>
            <ac:cxnSpMk id="26" creationId="{9F014EA1-815D-DB1A-1B89-EAE787DC9C23}"/>
          </ac:cxnSpMkLst>
        </pc:cxnChg>
        <pc:cxnChg chg="del">
          <ac:chgData name="Rafael Casado González" userId="1c71fca1-7e6b-4c6f-8614-522343b393e6" providerId="ADAL" clId="{F2ED8E7B-9BD8-477D-B72E-E28C2C49FF23}" dt="2024-01-02T17:21:08.522" v="4353" actId="478"/>
          <ac:cxnSpMkLst>
            <pc:docMk/>
            <pc:sldMk cId="487944409" sldId="1538"/>
            <ac:cxnSpMk id="27" creationId="{FF73C3C2-503D-954F-E07C-4C7736089DD6}"/>
          </ac:cxnSpMkLst>
        </pc:cxnChg>
        <pc:cxnChg chg="del mod">
          <ac:chgData name="Rafael Casado González" userId="1c71fca1-7e6b-4c6f-8614-522343b393e6" providerId="ADAL" clId="{F2ED8E7B-9BD8-477D-B72E-E28C2C49FF23}" dt="2024-01-02T17:21:13.760" v="4356" actId="478"/>
          <ac:cxnSpMkLst>
            <pc:docMk/>
            <pc:sldMk cId="487944409" sldId="1538"/>
            <ac:cxnSpMk id="30" creationId="{D8BC43FA-526A-C882-6A77-4FD4D60DAFD6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8:46:58.824" v="9669" actId="1035"/>
        <pc:sldMkLst>
          <pc:docMk/>
          <pc:sldMk cId="280575791" sldId="1539"/>
        </pc:sldMkLst>
        <pc:spChg chg="del">
          <ac:chgData name="Rafael Casado González" userId="1c71fca1-7e6b-4c6f-8614-522343b393e6" providerId="ADAL" clId="{F2ED8E7B-9BD8-477D-B72E-E28C2C49FF23}" dt="2024-01-02T18:50:05.444" v="4713" actId="478"/>
          <ac:spMkLst>
            <pc:docMk/>
            <pc:sldMk cId="280575791" sldId="1539"/>
            <ac:spMk id="4" creationId="{0358768C-8B3C-3EA1-974A-442828B23C8E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7" creationId="{7BC7E521-353F-2257-033D-B9D5A659FEA3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8" creationId="{D7E0B498-3DE3-7591-E949-EAE4597B0DB4}"/>
          </ac:spMkLst>
        </pc:spChg>
        <pc:spChg chg="del mod">
          <ac:chgData name="Rafael Casado González" userId="1c71fca1-7e6b-4c6f-8614-522343b393e6" providerId="ADAL" clId="{F2ED8E7B-9BD8-477D-B72E-E28C2C49FF23}" dt="2024-01-02T19:44:00.148" v="5082" actId="478"/>
          <ac:spMkLst>
            <pc:docMk/>
            <pc:sldMk cId="280575791" sldId="1539"/>
            <ac:spMk id="10" creationId="{E8C9DEB1-1B98-EC69-70C0-BEC9F7D45C8C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11" creationId="{4927B11A-0245-A18A-8A63-F1F1914406BB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12" creationId="{CB004814-94AC-E2EB-E9EE-9FE394ACC5AA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13" creationId="{00204088-407D-719C-90ED-085BDB5EE01A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15" creationId="{129BE2B3-A243-6C7C-09BE-25756073B50D}"/>
          </ac:spMkLst>
        </pc:spChg>
        <pc:spChg chg="del">
          <ac:chgData name="Rafael Casado González" userId="1c71fca1-7e6b-4c6f-8614-522343b393e6" providerId="ADAL" clId="{F2ED8E7B-9BD8-477D-B72E-E28C2C49FF23}" dt="2024-01-02T18:50:04.303" v="4712" actId="478"/>
          <ac:spMkLst>
            <pc:docMk/>
            <pc:sldMk cId="280575791" sldId="1539"/>
            <ac:spMk id="16" creationId="{7ECA8FD6-AEEC-71C5-4E1C-1396C50F123D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17" creationId="{5331316A-3D7D-E43B-5E29-A7409F866588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20" creationId="{884E1BC8-22CA-8781-A129-F079F1C70FEB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21" creationId="{D4E68DDE-17D1-03A3-30CB-20FA955F4AC2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22" creationId="{B4C49DED-AE71-0D68-ED56-55FCA8EC44A5}"/>
          </ac:spMkLst>
        </pc:spChg>
        <pc:spChg chg="mod">
          <ac:chgData name="Rafael Casado González" userId="1c71fca1-7e6b-4c6f-8614-522343b393e6" providerId="ADAL" clId="{F2ED8E7B-9BD8-477D-B72E-E28C2C49FF23}" dt="2024-01-03T12:03:55.513" v="6661" actId="14100"/>
          <ac:spMkLst>
            <pc:docMk/>
            <pc:sldMk cId="280575791" sldId="1539"/>
            <ac:spMk id="23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4-01-02T19:44:00.148" v="5082" actId="478"/>
          <ac:spMkLst>
            <pc:docMk/>
            <pc:sldMk cId="280575791" sldId="1539"/>
            <ac:spMk id="24" creationId="{23E41DDC-7FA8-031C-EEFE-DCC9DE3E8AE0}"/>
          </ac:spMkLst>
        </pc:spChg>
        <pc:spChg chg="add del mod">
          <ac:chgData name="Rafael Casado González" userId="1c71fca1-7e6b-4c6f-8614-522343b393e6" providerId="ADAL" clId="{F2ED8E7B-9BD8-477D-B72E-E28C2C49FF23}" dt="2024-01-02T19:43:40.902" v="5078" actId="478"/>
          <ac:spMkLst>
            <pc:docMk/>
            <pc:sldMk cId="280575791" sldId="1539"/>
            <ac:spMk id="25" creationId="{81310FD0-F6D2-F304-CFC2-D2431FE24493}"/>
          </ac:spMkLst>
        </pc:spChg>
        <pc:spChg chg="add mod">
          <ac:chgData name="Rafael Casado González" userId="1c71fca1-7e6b-4c6f-8614-522343b393e6" providerId="ADAL" clId="{F2ED8E7B-9BD8-477D-B72E-E28C2C49FF23}" dt="2024-01-02T19:46:23.544" v="5115" actId="1076"/>
          <ac:spMkLst>
            <pc:docMk/>
            <pc:sldMk cId="280575791" sldId="1539"/>
            <ac:spMk id="28" creationId="{640239EE-9F7D-EA37-456A-4ED638F33B73}"/>
          </ac:spMkLst>
        </pc:spChg>
        <pc:spChg chg="add del mod">
          <ac:chgData name="Rafael Casado González" userId="1c71fca1-7e6b-4c6f-8614-522343b393e6" providerId="ADAL" clId="{F2ED8E7B-9BD8-477D-B72E-E28C2C49FF23}" dt="2024-01-02T19:44:02.412" v="5083" actId="478"/>
          <ac:spMkLst>
            <pc:docMk/>
            <pc:sldMk cId="280575791" sldId="1539"/>
            <ac:spMk id="29" creationId="{05EDEBB2-2D1F-2BDB-3D1A-B14C0C22582F}"/>
          </ac:spMkLst>
        </pc:spChg>
        <pc:spChg chg="del">
          <ac:chgData name="Rafael Casado González" userId="1c71fca1-7e6b-4c6f-8614-522343b393e6" providerId="ADAL" clId="{F2ED8E7B-9BD8-477D-B72E-E28C2C49FF23}" dt="2024-01-02T18:49:45.155" v="4708" actId="478"/>
          <ac:spMkLst>
            <pc:docMk/>
            <pc:sldMk cId="280575791" sldId="1539"/>
            <ac:spMk id="36" creationId="{ECD89E7A-B8D3-1C84-093A-66D0CEC8C0F6}"/>
          </ac:spMkLst>
        </pc:spChg>
        <pc:spChg chg="del mod">
          <ac:chgData name="Rafael Casado González" userId="1c71fca1-7e6b-4c6f-8614-522343b393e6" providerId="ADAL" clId="{F2ED8E7B-9BD8-477D-B72E-E28C2C49FF23}" dt="2024-01-02T19:41:15.854" v="5059" actId="478"/>
          <ac:spMkLst>
            <pc:docMk/>
            <pc:sldMk cId="280575791" sldId="1539"/>
            <ac:spMk id="517133" creationId="{9A9EBFB5-D7FC-B48B-27B5-17A5E6A82E0E}"/>
          </ac:spMkLst>
        </pc:spChg>
        <pc:spChg chg="mod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517134" creationId="{06EDE15B-F2A4-CE60-6AF6-47BA2377902A}"/>
          </ac:spMkLst>
        </pc:spChg>
        <pc:spChg chg="del mod">
          <ac:chgData name="Rafael Casado González" userId="1c71fca1-7e6b-4c6f-8614-522343b393e6" providerId="ADAL" clId="{F2ED8E7B-9BD8-477D-B72E-E28C2C49FF23}" dt="2024-01-02T19:41:13.510" v="5058" actId="478"/>
          <ac:spMkLst>
            <pc:docMk/>
            <pc:sldMk cId="280575791" sldId="1539"/>
            <ac:spMk id="517135" creationId="{498E0837-C343-FE0F-DB1D-8E3DB5030F73}"/>
          </ac:spMkLst>
        </pc:spChg>
        <pc:spChg chg="add mod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517136" creationId="{2904A77A-2AE4-0F65-25C2-BE92859BF416}"/>
          </ac:spMkLst>
        </pc:spChg>
        <pc:spChg chg="add mod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517137" creationId="{4A9F0D28-FFFB-D841-63B1-7E3E7C699EB8}"/>
          </ac:spMkLst>
        </pc:spChg>
        <pc:spChg chg="add del mod">
          <ac:chgData name="Rafael Casado González" userId="1c71fca1-7e6b-4c6f-8614-522343b393e6" providerId="ADAL" clId="{F2ED8E7B-9BD8-477D-B72E-E28C2C49FF23}" dt="2024-01-02T19:57:11.095" v="5301" actId="478"/>
          <ac:spMkLst>
            <pc:docMk/>
            <pc:sldMk cId="280575791" sldId="1539"/>
            <ac:spMk id="517139" creationId="{3215716B-EB24-3894-FD1F-08A08D98A0BC}"/>
          </ac:spMkLst>
        </pc:spChg>
        <pc:spChg chg="mod topLvl">
          <ac:chgData name="Rafael Casado González" userId="1c71fca1-7e6b-4c6f-8614-522343b393e6" providerId="ADAL" clId="{F2ED8E7B-9BD8-477D-B72E-E28C2C49FF23}" dt="2024-01-02T19:57:01.824" v="5300" actId="1036"/>
          <ac:spMkLst>
            <pc:docMk/>
            <pc:sldMk cId="280575791" sldId="1539"/>
            <ac:spMk id="517143" creationId="{C5F2F3F4-7B75-7623-EF95-8044DF6149A8}"/>
          </ac:spMkLst>
        </pc:spChg>
        <pc:spChg chg="mod topLvl">
          <ac:chgData name="Rafael Casado González" userId="1c71fca1-7e6b-4c6f-8614-522343b393e6" providerId="ADAL" clId="{F2ED8E7B-9BD8-477D-B72E-E28C2C49FF23}" dt="2024-01-02T20:12:16.861" v="5496" actId="14100"/>
          <ac:spMkLst>
            <pc:docMk/>
            <pc:sldMk cId="280575791" sldId="1539"/>
            <ac:spMk id="517144" creationId="{44B8723C-7276-DDCE-F94C-C193E8D4A581}"/>
          </ac:spMkLst>
        </pc:spChg>
        <pc:spChg chg="mod topLvl">
          <ac:chgData name="Rafael Casado González" userId="1c71fca1-7e6b-4c6f-8614-522343b393e6" providerId="ADAL" clId="{F2ED8E7B-9BD8-477D-B72E-E28C2C49FF23}" dt="2024-01-02T19:57:01.824" v="5300" actId="1036"/>
          <ac:spMkLst>
            <pc:docMk/>
            <pc:sldMk cId="280575791" sldId="1539"/>
            <ac:spMk id="517145" creationId="{E72B4639-9AB6-E909-2E69-BF51FAFC6AAA}"/>
          </ac:spMkLst>
        </pc:spChg>
        <pc:spChg chg="mod topLvl">
          <ac:chgData name="Rafael Casado González" userId="1c71fca1-7e6b-4c6f-8614-522343b393e6" providerId="ADAL" clId="{F2ED8E7B-9BD8-477D-B72E-E28C2C49FF23}" dt="2024-01-02T19:57:01.824" v="5300" actId="1036"/>
          <ac:spMkLst>
            <pc:docMk/>
            <pc:sldMk cId="280575791" sldId="1539"/>
            <ac:spMk id="517147" creationId="{150F5535-ACC4-ED5E-3126-8355CDAF189D}"/>
          </ac:spMkLst>
        </pc:spChg>
        <pc:spChg chg="add del mod">
          <ac:chgData name="Rafael Casado González" userId="1c71fca1-7e6b-4c6f-8614-522343b393e6" providerId="ADAL" clId="{F2ED8E7B-9BD8-477D-B72E-E28C2C49FF23}" dt="2024-01-02T19:49:28.496" v="5160" actId="478"/>
          <ac:spMkLst>
            <pc:docMk/>
            <pc:sldMk cId="280575791" sldId="1539"/>
            <ac:spMk id="517155" creationId="{A4F4ECCF-46B9-FFE0-4C96-6C57E4814352}"/>
          </ac:spMkLst>
        </pc:spChg>
        <pc:spChg chg="add mod">
          <ac:chgData name="Rafael Casado González" userId="1c71fca1-7e6b-4c6f-8614-522343b393e6" providerId="ADAL" clId="{F2ED8E7B-9BD8-477D-B72E-E28C2C49FF23}" dt="2024-01-02T20:11:57.857" v="5492" actId="14100"/>
          <ac:spMkLst>
            <pc:docMk/>
            <pc:sldMk cId="280575791" sldId="1539"/>
            <ac:spMk id="517164" creationId="{6A6222A4-1FE3-A685-9846-A3D83D08A3A1}"/>
          </ac:spMkLst>
        </pc:spChg>
        <pc:spChg chg="add mod">
          <ac:chgData name="Rafael Casado González" userId="1c71fca1-7e6b-4c6f-8614-522343b393e6" providerId="ADAL" clId="{F2ED8E7B-9BD8-477D-B72E-E28C2C49FF23}" dt="2024-01-02T20:12:01.353" v="5493" actId="14100"/>
          <ac:spMkLst>
            <pc:docMk/>
            <pc:sldMk cId="280575791" sldId="1539"/>
            <ac:spMk id="517225" creationId="{1D988A9D-B57D-0D4C-DA89-B4D6A98E0130}"/>
          </ac:spMkLst>
        </pc:spChg>
        <pc:spChg chg="add mod">
          <ac:chgData name="Rafael Casado González" userId="1c71fca1-7e6b-4c6f-8614-522343b393e6" providerId="ADAL" clId="{F2ED8E7B-9BD8-477D-B72E-E28C2C49FF23}" dt="2024-01-02T20:12:25.929" v="5498" actId="14100"/>
          <ac:spMkLst>
            <pc:docMk/>
            <pc:sldMk cId="280575791" sldId="1539"/>
            <ac:spMk id="517226" creationId="{27BD0479-1F2F-78FA-BF7F-63F346407C26}"/>
          </ac:spMkLst>
        </pc:spChg>
        <pc:spChg chg="add mod">
          <ac:chgData name="Rafael Casado González" userId="1c71fca1-7e6b-4c6f-8614-522343b393e6" providerId="ADAL" clId="{F2ED8E7B-9BD8-477D-B72E-E28C2C49FF23}" dt="2024-01-02T20:11:43.429" v="5488" actId="164"/>
          <ac:spMkLst>
            <pc:docMk/>
            <pc:sldMk cId="280575791" sldId="1539"/>
            <ac:spMk id="517227" creationId="{C79F81A4-98F6-B5A2-EC7F-9399B458E2E4}"/>
          </ac:spMkLst>
        </pc:spChg>
        <pc:spChg chg="add mod">
          <ac:chgData name="Rafael Casado González" userId="1c71fca1-7e6b-4c6f-8614-522343b393e6" providerId="ADAL" clId="{F2ED8E7B-9BD8-477D-B72E-E28C2C49FF23}" dt="2024-01-02T20:11:43.429" v="5488" actId="164"/>
          <ac:spMkLst>
            <pc:docMk/>
            <pc:sldMk cId="280575791" sldId="1539"/>
            <ac:spMk id="517228" creationId="{63A090C5-FFDC-A38D-29F8-D6FD453037B7}"/>
          </ac:spMkLst>
        </pc:spChg>
        <pc:spChg chg="add mod">
          <ac:chgData name="Rafael Casado González" userId="1c71fca1-7e6b-4c6f-8614-522343b393e6" providerId="ADAL" clId="{F2ED8E7B-9BD8-477D-B72E-E28C2C49FF23}" dt="2024-01-02T20:11:43.429" v="5488" actId="164"/>
          <ac:spMkLst>
            <pc:docMk/>
            <pc:sldMk cId="280575791" sldId="1539"/>
            <ac:spMk id="517229" creationId="{15A2F5A9-A69C-07A7-5251-F5C5332A6EA3}"/>
          </ac:spMkLst>
        </pc:spChg>
        <pc:spChg chg="add mod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517235" creationId="{81F7326C-2AA7-90CF-BBBD-D4409259ACF1}"/>
          </ac:spMkLst>
        </pc:spChg>
        <pc:spChg chg="add mod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517236" creationId="{F8CE2AF6-C79F-1BC6-06DC-A9C01EE9F132}"/>
          </ac:spMkLst>
        </pc:spChg>
        <pc:spChg chg="add mod">
          <ac:chgData name="Rafael Casado González" userId="1c71fca1-7e6b-4c6f-8614-522343b393e6" providerId="ADAL" clId="{F2ED8E7B-9BD8-477D-B72E-E28C2C49FF23}" dt="2024-01-03T18:46:58.824" v="9669" actId="1035"/>
          <ac:spMkLst>
            <pc:docMk/>
            <pc:sldMk cId="280575791" sldId="1539"/>
            <ac:spMk id="517237" creationId="{135FDA60-3A69-DCA3-862D-318A4183EFC5}"/>
          </ac:spMkLst>
        </pc:spChg>
        <pc:spChg chg="add mod">
          <ac:chgData name="Rafael Casado González" userId="1c71fca1-7e6b-4c6f-8614-522343b393e6" providerId="ADAL" clId="{F2ED8E7B-9BD8-477D-B72E-E28C2C49FF23}" dt="2024-01-03T18:46:58.824" v="9669" actId="1035"/>
          <ac:spMkLst>
            <pc:docMk/>
            <pc:sldMk cId="280575791" sldId="1539"/>
            <ac:spMk id="517238" creationId="{49FEC503-9622-7F52-FB1F-F78FB62C885A}"/>
          </ac:spMkLst>
        </pc:spChg>
        <pc:spChg chg="add mod">
          <ac:chgData name="Rafael Casado González" userId="1c71fca1-7e6b-4c6f-8614-522343b393e6" providerId="ADAL" clId="{F2ED8E7B-9BD8-477D-B72E-E28C2C49FF23}" dt="2024-01-03T18:46:58.824" v="9669" actId="1035"/>
          <ac:spMkLst>
            <pc:docMk/>
            <pc:sldMk cId="280575791" sldId="1539"/>
            <ac:spMk id="517239" creationId="{C3426247-02E7-33F0-780E-84E689360493}"/>
          </ac:spMkLst>
        </pc:spChg>
        <pc:grpChg chg="add del mod ord">
          <ac:chgData name="Rafael Casado González" userId="1c71fca1-7e6b-4c6f-8614-522343b393e6" providerId="ADAL" clId="{F2ED8E7B-9BD8-477D-B72E-E28C2C49FF23}" dt="2024-01-02T19:38:24.034" v="5054" actId="165"/>
          <ac:grpSpMkLst>
            <pc:docMk/>
            <pc:sldMk cId="280575791" sldId="1539"/>
            <ac:grpSpMk id="3" creationId="{F41734A1-A047-B893-2432-A68F75FBA028}"/>
          </ac:grpSpMkLst>
        </pc:grpChg>
        <pc:grpChg chg="del">
          <ac:chgData name="Rafael Casado González" userId="1c71fca1-7e6b-4c6f-8614-522343b393e6" providerId="ADAL" clId="{F2ED8E7B-9BD8-477D-B72E-E28C2C49FF23}" dt="2024-01-02T18:49:54.267" v="4710" actId="478"/>
          <ac:grpSpMkLst>
            <pc:docMk/>
            <pc:sldMk cId="280575791" sldId="1539"/>
            <ac:grpSpMk id="37" creationId="{73BE84DF-04F5-9644-BB62-F0BA432E23F6}"/>
          </ac:grpSpMkLst>
        </pc:grpChg>
        <pc:grpChg chg="add del mod">
          <ac:chgData name="Rafael Casado González" userId="1c71fca1-7e6b-4c6f-8614-522343b393e6" providerId="ADAL" clId="{F2ED8E7B-9BD8-477D-B72E-E28C2C49FF23}" dt="2024-01-02T19:41:15.854" v="5059" actId="478"/>
          <ac:grpSpMkLst>
            <pc:docMk/>
            <pc:sldMk cId="280575791" sldId="1539"/>
            <ac:grpSpMk id="517132" creationId="{0C5371EE-D0B8-7D07-7D7E-470C3DC0B8A5}"/>
          </ac:grpSpMkLst>
        </pc:grpChg>
        <pc:grpChg chg="add del mod">
          <ac:chgData name="Rafael Casado González" userId="1c71fca1-7e6b-4c6f-8614-522343b393e6" providerId="ADAL" clId="{F2ED8E7B-9BD8-477D-B72E-E28C2C49FF23}" dt="2024-01-02T19:48:48.701" v="5158" actId="165"/>
          <ac:grpSpMkLst>
            <pc:docMk/>
            <pc:sldMk cId="280575791" sldId="1539"/>
            <ac:grpSpMk id="517142" creationId="{93EF1500-0B00-0373-B5DD-7475C697A7AB}"/>
          </ac:grpSpMkLst>
        </pc:grpChg>
        <pc:grpChg chg="add mod">
          <ac:chgData name="Rafael Casado González" userId="1c71fca1-7e6b-4c6f-8614-522343b393e6" providerId="ADAL" clId="{F2ED8E7B-9BD8-477D-B72E-E28C2C49FF23}" dt="2024-01-03T18:46:58.824" v="9669" actId="1035"/>
          <ac:grpSpMkLst>
            <pc:docMk/>
            <pc:sldMk cId="280575791" sldId="1539"/>
            <ac:grpSpMk id="517186" creationId="{BE522382-B8DF-8BD2-4AC5-91F29C536B57}"/>
          </ac:grpSpMkLst>
        </pc:grpChg>
        <pc:grpChg chg="add del mod">
          <ac:chgData name="Rafael Casado González" userId="1c71fca1-7e6b-4c6f-8614-522343b393e6" providerId="ADAL" clId="{F2ED8E7B-9BD8-477D-B72E-E28C2C49FF23}" dt="2024-01-02T20:12:20.485" v="5497" actId="478"/>
          <ac:grpSpMkLst>
            <pc:docMk/>
            <pc:sldMk cId="280575791" sldId="1539"/>
            <ac:grpSpMk id="517230" creationId="{ADF926D5-7699-1F3E-97EC-21D5ED79FEB7}"/>
          </ac:grpSpMkLst>
        </pc:grpChg>
        <pc:graphicFrameChg chg="mod modGraphic">
          <ac:chgData name="Rafael Casado González" userId="1c71fca1-7e6b-4c6f-8614-522343b393e6" providerId="ADAL" clId="{F2ED8E7B-9BD8-477D-B72E-E28C2C49FF23}" dt="2024-01-02T20:46:55.293" v="5861" actId="207"/>
          <ac:graphicFrameMkLst>
            <pc:docMk/>
            <pc:sldMk cId="280575791" sldId="1539"/>
            <ac:graphicFrameMk id="2" creationId="{290BF3B7-668F-CB54-3008-55B987B4755E}"/>
          </ac:graphicFrameMkLst>
        </pc:graphicFrameChg>
        <pc:graphicFrameChg chg="mod ord modGraphic">
          <ac:chgData name="Rafael Casado González" userId="1c71fca1-7e6b-4c6f-8614-522343b393e6" providerId="ADAL" clId="{F2ED8E7B-9BD8-477D-B72E-E28C2C49FF23}" dt="2024-01-02T19:57:01.824" v="5300" actId="1036"/>
          <ac:graphicFrameMkLst>
            <pc:docMk/>
            <pc:sldMk cId="280575791" sldId="1539"/>
            <ac:graphicFrameMk id="5" creationId="{1947397B-95B2-CC38-A970-C8BC85EBD8C2}"/>
          </ac:graphicFrameMkLst>
        </pc:graphicFrameChg>
        <pc:graphicFrameChg chg="del mod">
          <ac:chgData name="Rafael Casado González" userId="1c71fca1-7e6b-4c6f-8614-522343b393e6" providerId="ADAL" clId="{F2ED8E7B-9BD8-477D-B72E-E28C2C49FF23}" dt="2024-01-02T19:44:00.148" v="5082" actId="478"/>
          <ac:graphicFrameMkLst>
            <pc:docMk/>
            <pc:sldMk cId="280575791" sldId="1539"/>
            <ac:graphicFrameMk id="6" creationId="{47AFD921-2C47-60EE-7BD3-FFE8C08F0F85}"/>
          </ac:graphicFrameMkLst>
        </pc:graphicFrameChg>
        <pc:graphicFrameChg chg="del mod modGraphic">
          <ac:chgData name="Rafael Casado González" userId="1c71fca1-7e6b-4c6f-8614-522343b393e6" providerId="ADAL" clId="{F2ED8E7B-9BD8-477D-B72E-E28C2C49FF23}" dt="2024-01-02T19:44:00.148" v="5082" actId="478"/>
          <ac:graphicFrameMkLst>
            <pc:docMk/>
            <pc:sldMk cId="280575791" sldId="1539"/>
            <ac:graphicFrameMk id="18" creationId="{C00E9DA4-8823-D7CB-335D-64047A966B0C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50:06.240" v="4714" actId="478"/>
          <ac:graphicFrameMkLst>
            <pc:docMk/>
            <pc:sldMk cId="280575791" sldId="1539"/>
            <ac:graphicFrameMk id="30" creationId="{00000000-0000-0000-0000-000000000000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9:46:23.544" v="5115" actId="1076"/>
          <ac:graphicFrameMkLst>
            <pc:docMk/>
            <pc:sldMk cId="280575791" sldId="1539"/>
            <ac:graphicFrameMk id="32" creationId="{B7721FBF-492B-533F-8306-D4155720DA89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2T19:44:00.148" v="5082" actId="478"/>
          <ac:graphicFrameMkLst>
            <pc:docMk/>
            <pc:sldMk cId="280575791" sldId="1539"/>
            <ac:graphicFrameMk id="51" creationId="{91ECFA59-F239-A3F7-5C42-EF55ACE4A2C5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20:23:54.482" v="5605" actId="478"/>
          <ac:graphicFrameMkLst>
            <pc:docMk/>
            <pc:sldMk cId="280575791" sldId="1539"/>
            <ac:graphicFrameMk id="517220" creationId="{8E13D520-232E-70E7-36D8-5B1FCB89CF23}"/>
          </ac:graphicFrameMkLst>
        </pc:graphicFrameChg>
        <pc:cxnChg chg="del mod">
          <ac:chgData name="Rafael Casado González" userId="1c71fca1-7e6b-4c6f-8614-522343b393e6" providerId="ADAL" clId="{F2ED8E7B-9BD8-477D-B72E-E28C2C49FF23}" dt="2024-01-02T19:43:58.138" v="5081" actId="478"/>
          <ac:cxnSpMkLst>
            <pc:docMk/>
            <pc:sldMk cId="280575791" sldId="1539"/>
            <ac:cxnSpMk id="9" creationId="{B068FD29-A421-CA82-BDA2-814E247A6A70}"/>
          </ac:cxnSpMkLst>
        </pc:cxnChg>
        <pc:cxnChg chg="mod">
          <ac:chgData name="Rafael Casado González" userId="1c71fca1-7e6b-4c6f-8614-522343b393e6" providerId="ADAL" clId="{F2ED8E7B-9BD8-477D-B72E-E28C2C49FF23}" dt="2024-01-02T19:57:01.824" v="5300" actId="1036"/>
          <ac:cxnSpMkLst>
            <pc:docMk/>
            <pc:sldMk cId="280575791" sldId="1539"/>
            <ac:cxnSpMk id="14" creationId="{8B521FD4-BED5-8042-26B9-5C35EDCA2CA3}"/>
          </ac:cxnSpMkLst>
        </pc:cxnChg>
        <pc:cxnChg chg="del">
          <ac:chgData name="Rafael Casado González" userId="1c71fca1-7e6b-4c6f-8614-522343b393e6" providerId="ADAL" clId="{F2ED8E7B-9BD8-477D-B72E-E28C2C49FF23}" dt="2024-01-02T18:50:02.659" v="4711" actId="478"/>
          <ac:cxnSpMkLst>
            <pc:docMk/>
            <pc:sldMk cId="280575791" sldId="1539"/>
            <ac:cxnSpMk id="19" creationId="{ED93FEF6-46C1-31D0-C1F6-0573C453A680}"/>
          </ac:cxnSpMkLst>
        </pc:cxnChg>
        <pc:cxnChg chg="add del mod">
          <ac:chgData name="Rafael Casado González" userId="1c71fca1-7e6b-4c6f-8614-522343b393e6" providerId="ADAL" clId="{F2ED8E7B-9BD8-477D-B72E-E28C2C49FF23}" dt="2024-01-02T19:43:36.660" v="5077" actId="478"/>
          <ac:cxnSpMkLst>
            <pc:docMk/>
            <pc:sldMk cId="280575791" sldId="1539"/>
            <ac:cxnSpMk id="26" creationId="{C04F1816-1EE0-7230-E434-E08FABE8429D}"/>
          </ac:cxnSpMkLst>
        </pc:cxnChg>
        <pc:cxnChg chg="add del mod">
          <ac:chgData name="Rafael Casado González" userId="1c71fca1-7e6b-4c6f-8614-522343b393e6" providerId="ADAL" clId="{F2ED8E7B-9BD8-477D-B72E-E28C2C49FF23}" dt="2024-01-02T19:33:33.352" v="4981" actId="478"/>
          <ac:cxnSpMkLst>
            <pc:docMk/>
            <pc:sldMk cId="280575791" sldId="1539"/>
            <ac:cxnSpMk id="27" creationId="{16E926A0-EE36-05A6-D62D-803EFFE80688}"/>
          </ac:cxnSpMkLst>
        </pc:cxnChg>
        <pc:cxnChg chg="add mod">
          <ac:chgData name="Rafael Casado González" userId="1c71fca1-7e6b-4c6f-8614-522343b393e6" providerId="ADAL" clId="{F2ED8E7B-9BD8-477D-B72E-E28C2C49FF23}" dt="2024-01-02T19:57:01.824" v="5300" actId="1036"/>
          <ac:cxnSpMkLst>
            <pc:docMk/>
            <pc:sldMk cId="280575791" sldId="1539"/>
            <ac:cxnSpMk id="31" creationId="{20262569-5685-1F16-AC16-94A03D079EF5}"/>
          </ac:cxnSpMkLst>
        </pc:cxnChg>
        <pc:cxnChg chg="del">
          <ac:chgData name="Rafael Casado González" userId="1c71fca1-7e6b-4c6f-8614-522343b393e6" providerId="ADAL" clId="{F2ED8E7B-9BD8-477D-B72E-E28C2C49FF23}" dt="2024-01-02T18:49:43.999" v="4707" actId="478"/>
          <ac:cxnSpMkLst>
            <pc:docMk/>
            <pc:sldMk cId="280575791" sldId="1539"/>
            <ac:cxnSpMk id="43" creationId="{DC21F3BB-752E-6287-8E20-0DE0A31568BB}"/>
          </ac:cxnSpMkLst>
        </pc:cxnChg>
        <pc:cxnChg chg="add del mod">
          <ac:chgData name="Rafael Casado González" userId="1c71fca1-7e6b-4c6f-8614-522343b393e6" providerId="ADAL" clId="{F2ED8E7B-9BD8-477D-B72E-E28C2C49FF23}" dt="2024-01-02T19:35:55.197" v="5037" actId="478"/>
          <ac:cxnSpMkLst>
            <pc:docMk/>
            <pc:sldMk cId="280575791" sldId="1539"/>
            <ac:cxnSpMk id="55" creationId="{E441E22E-F309-692A-3CB3-834A8BA2999C}"/>
          </ac:cxnSpMkLst>
        </pc:cxnChg>
        <pc:cxnChg chg="add del mod">
          <ac:chgData name="Rafael Casado González" userId="1c71fca1-7e6b-4c6f-8614-522343b393e6" providerId="ADAL" clId="{F2ED8E7B-9BD8-477D-B72E-E28C2C49FF23}" dt="2024-01-02T19:50:09.196" v="5168" actId="478"/>
          <ac:cxnSpMkLst>
            <pc:docMk/>
            <pc:sldMk cId="280575791" sldId="1539"/>
            <ac:cxnSpMk id="59" creationId="{3481E9E0-4174-D9FC-9A9C-F7CBAF29C764}"/>
          </ac:cxnSpMkLst>
        </pc:cxnChg>
        <pc:cxnChg chg="add del mod">
          <ac:chgData name="Rafael Casado González" userId="1c71fca1-7e6b-4c6f-8614-522343b393e6" providerId="ADAL" clId="{F2ED8E7B-9BD8-477D-B72E-E28C2C49FF23}" dt="2024-01-03T18:46:58.824" v="9669" actId="1035"/>
          <ac:cxnSpMkLst>
            <pc:docMk/>
            <pc:sldMk cId="280575791" sldId="1539"/>
            <ac:cxnSpMk id="517131" creationId="{F3EF277A-6B1D-7355-776E-358A6402B16E}"/>
          </ac:cxnSpMkLst>
        </pc:cxnChg>
        <pc:cxnChg chg="mod topLvl">
          <ac:chgData name="Rafael Casado González" userId="1c71fca1-7e6b-4c6f-8614-522343b393e6" providerId="ADAL" clId="{F2ED8E7B-9BD8-477D-B72E-E28C2C49FF23}" dt="2024-01-02T19:57:01.824" v="5300" actId="1036"/>
          <ac:cxnSpMkLst>
            <pc:docMk/>
            <pc:sldMk cId="280575791" sldId="1539"/>
            <ac:cxnSpMk id="517146" creationId="{34874703-78EB-74CC-2E7D-CEE127BAE6DF}"/>
          </ac:cxnSpMkLst>
        </pc:cxnChg>
        <pc:cxnChg chg="add del mod">
          <ac:chgData name="Rafael Casado González" userId="1c71fca1-7e6b-4c6f-8614-522343b393e6" providerId="ADAL" clId="{F2ED8E7B-9BD8-477D-B72E-E28C2C49FF23}" dt="2024-01-02T19:50:07.569" v="5167" actId="478"/>
          <ac:cxnSpMkLst>
            <pc:docMk/>
            <pc:sldMk cId="280575791" sldId="1539"/>
            <ac:cxnSpMk id="517167" creationId="{40A763A7-29D1-2EB8-3FFD-55C5CDF5A355}"/>
          </ac:cxnSpMkLst>
        </pc:cxnChg>
        <pc:cxnChg chg="add del mod">
          <ac:chgData name="Rafael Casado González" userId="1c71fca1-7e6b-4c6f-8614-522343b393e6" providerId="ADAL" clId="{F2ED8E7B-9BD8-477D-B72E-E28C2C49FF23}" dt="2024-01-02T19:54:16.709" v="5200" actId="478"/>
          <ac:cxnSpMkLst>
            <pc:docMk/>
            <pc:sldMk cId="280575791" sldId="1539"/>
            <ac:cxnSpMk id="517170" creationId="{2CB3F526-EA37-CCC0-131D-B26AB1A4D392}"/>
          </ac:cxnSpMkLst>
        </pc:cxnChg>
        <pc:cxnChg chg="add del mod">
          <ac:chgData name="Rafael Casado González" userId="1c71fca1-7e6b-4c6f-8614-522343b393e6" providerId="ADAL" clId="{F2ED8E7B-9BD8-477D-B72E-E28C2C49FF23}" dt="2024-01-02T19:54:28.020" v="5204" actId="478"/>
          <ac:cxnSpMkLst>
            <pc:docMk/>
            <pc:sldMk cId="280575791" sldId="1539"/>
            <ac:cxnSpMk id="517171" creationId="{69C78667-58DB-467B-B633-25930EF4475C}"/>
          </ac:cxnSpMkLst>
        </pc:cxnChg>
        <pc:cxnChg chg="add del mod">
          <ac:chgData name="Rafael Casado González" userId="1c71fca1-7e6b-4c6f-8614-522343b393e6" providerId="ADAL" clId="{F2ED8E7B-9BD8-477D-B72E-E28C2C49FF23}" dt="2024-01-02T19:54:45.547" v="5215" actId="478"/>
          <ac:cxnSpMkLst>
            <pc:docMk/>
            <pc:sldMk cId="280575791" sldId="1539"/>
            <ac:cxnSpMk id="517180" creationId="{EA8FF846-9C18-F4C9-C946-900626A92E17}"/>
          </ac:cxnSpMkLst>
        </pc:cxnChg>
        <pc:cxnChg chg="add mod">
          <ac:chgData name="Rafael Casado González" userId="1c71fca1-7e6b-4c6f-8614-522343b393e6" providerId="ADAL" clId="{F2ED8E7B-9BD8-477D-B72E-E28C2C49FF23}" dt="2024-01-03T18:46:58.824" v="9669" actId="1035"/>
          <ac:cxnSpMkLst>
            <pc:docMk/>
            <pc:sldMk cId="280575791" sldId="1539"/>
            <ac:cxnSpMk id="517201" creationId="{5AD5B036-14AE-5AC8-6EEB-080E6E7AB408}"/>
          </ac:cxnSpMkLst>
        </pc:cxnChg>
        <pc:cxnChg chg="add mod">
          <ac:chgData name="Rafael Casado González" userId="1c71fca1-7e6b-4c6f-8614-522343b393e6" providerId="ADAL" clId="{F2ED8E7B-9BD8-477D-B72E-E28C2C49FF23}" dt="2024-01-03T18:46:58.824" v="9669" actId="1035"/>
          <ac:cxnSpMkLst>
            <pc:docMk/>
            <pc:sldMk cId="280575791" sldId="1539"/>
            <ac:cxnSpMk id="517204" creationId="{97B6E488-A8A5-375E-E368-A609D33F7319}"/>
          </ac:cxnSpMkLst>
        </pc:cxnChg>
        <pc:cxnChg chg="add mod">
          <ac:chgData name="Rafael Casado González" userId="1c71fca1-7e6b-4c6f-8614-522343b393e6" providerId="ADAL" clId="{F2ED8E7B-9BD8-477D-B72E-E28C2C49FF23}" dt="2024-01-03T18:46:58.824" v="9669" actId="1035"/>
          <ac:cxnSpMkLst>
            <pc:docMk/>
            <pc:sldMk cId="280575791" sldId="1539"/>
            <ac:cxnSpMk id="517209" creationId="{63A8D098-E626-832F-CEE0-4B291FCEE764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8:44:15.282" v="9616" actId="207"/>
        <pc:sldMkLst>
          <pc:docMk/>
          <pc:sldMk cId="3400517426" sldId="1540"/>
        </pc:sldMkLst>
        <pc:spChg chg="add mod">
          <ac:chgData name="Rafael Casado González" userId="1c71fca1-7e6b-4c6f-8614-522343b393e6" providerId="ADAL" clId="{F2ED8E7B-9BD8-477D-B72E-E28C2C49FF23}" dt="2024-01-02T18:59:02.857" v="4887" actId="1076"/>
          <ac:spMkLst>
            <pc:docMk/>
            <pc:sldMk cId="3400517426" sldId="1540"/>
            <ac:spMk id="4" creationId="{27E8733C-BC80-ADD0-A10B-88A1867C3BB2}"/>
          </ac:spMkLst>
        </pc:spChg>
        <pc:spChg chg="mod">
          <ac:chgData name="Rafael Casado González" userId="1c71fca1-7e6b-4c6f-8614-522343b393e6" providerId="ADAL" clId="{F2ED8E7B-9BD8-477D-B72E-E28C2C49FF23}" dt="2024-01-02T18:57:53.869" v="4877" actId="1076"/>
          <ac:spMkLst>
            <pc:docMk/>
            <pc:sldMk cId="3400517426" sldId="1540"/>
            <ac:spMk id="7" creationId="{7BC7E521-353F-2257-033D-B9D5A659FEA3}"/>
          </ac:spMkLst>
        </pc:spChg>
        <pc:spChg chg="mod">
          <ac:chgData name="Rafael Casado González" userId="1c71fca1-7e6b-4c6f-8614-522343b393e6" providerId="ADAL" clId="{F2ED8E7B-9BD8-477D-B72E-E28C2C49FF23}" dt="2024-01-02T18:57:53.869" v="4877" actId="1076"/>
          <ac:spMkLst>
            <pc:docMk/>
            <pc:sldMk cId="3400517426" sldId="1540"/>
            <ac:spMk id="8" creationId="{D7E0B498-3DE3-7591-E949-EAE4597B0DB4}"/>
          </ac:spMkLst>
        </pc:spChg>
        <pc:spChg chg="del">
          <ac:chgData name="Rafael Casado González" userId="1c71fca1-7e6b-4c6f-8614-522343b393e6" providerId="ADAL" clId="{F2ED8E7B-9BD8-477D-B72E-E28C2C49FF23}" dt="2024-01-02T18:58:20.134" v="4881" actId="478"/>
          <ac:spMkLst>
            <pc:docMk/>
            <pc:sldMk cId="3400517426" sldId="1540"/>
            <ac:spMk id="10" creationId="{E8C9DEB1-1B98-EC69-70C0-BEC9F7D45C8C}"/>
          </ac:spMkLst>
        </pc:spChg>
        <pc:spChg chg="del">
          <ac:chgData name="Rafael Casado González" userId="1c71fca1-7e6b-4c6f-8614-522343b393e6" providerId="ADAL" clId="{F2ED8E7B-9BD8-477D-B72E-E28C2C49FF23}" dt="2024-01-02T18:57:47.921" v="4875" actId="478"/>
          <ac:spMkLst>
            <pc:docMk/>
            <pc:sldMk cId="3400517426" sldId="1540"/>
            <ac:spMk id="11" creationId="{4927B11A-0245-A18A-8A63-F1F1914406BB}"/>
          </ac:spMkLst>
        </pc:spChg>
        <pc:spChg chg="del mod">
          <ac:chgData name="Rafael Casado González" userId="1c71fca1-7e6b-4c6f-8614-522343b393e6" providerId="ADAL" clId="{F2ED8E7B-9BD8-477D-B72E-E28C2C49FF23}" dt="2024-01-02T18:57:49.589" v="4876" actId="478"/>
          <ac:spMkLst>
            <pc:docMk/>
            <pc:sldMk cId="3400517426" sldId="1540"/>
            <ac:spMk id="12" creationId="{CB004814-94AC-E2EB-E9EE-9FE394ACC5AA}"/>
          </ac:spMkLst>
        </pc:spChg>
        <pc:spChg chg="del">
          <ac:chgData name="Rafael Casado González" userId="1c71fca1-7e6b-4c6f-8614-522343b393e6" providerId="ADAL" clId="{F2ED8E7B-9BD8-477D-B72E-E28C2C49FF23}" dt="2024-01-02T18:57:46.163" v="4874" actId="478"/>
          <ac:spMkLst>
            <pc:docMk/>
            <pc:sldMk cId="3400517426" sldId="1540"/>
            <ac:spMk id="13" creationId="{00204088-407D-719C-90ED-085BDB5EE01A}"/>
          </ac:spMkLst>
        </pc:spChg>
        <pc:spChg chg="mod">
          <ac:chgData name="Rafael Casado González" userId="1c71fca1-7e6b-4c6f-8614-522343b393e6" providerId="ADAL" clId="{F2ED8E7B-9BD8-477D-B72E-E28C2C49FF23}" dt="2024-01-02T18:57:53.869" v="4877" actId="1076"/>
          <ac:spMkLst>
            <pc:docMk/>
            <pc:sldMk cId="3400517426" sldId="1540"/>
            <ac:spMk id="15" creationId="{129BE2B3-A243-6C7C-09BE-25756073B50D}"/>
          </ac:spMkLst>
        </pc:spChg>
        <pc:spChg chg="mod">
          <ac:chgData name="Rafael Casado González" userId="1c71fca1-7e6b-4c6f-8614-522343b393e6" providerId="ADAL" clId="{F2ED8E7B-9BD8-477D-B72E-E28C2C49FF23}" dt="2024-01-02T18:57:53.869" v="4877" actId="1076"/>
          <ac:spMkLst>
            <pc:docMk/>
            <pc:sldMk cId="3400517426" sldId="1540"/>
            <ac:spMk id="17" creationId="{5331316A-3D7D-E43B-5E29-A7409F866588}"/>
          </ac:spMkLst>
        </pc:spChg>
        <pc:spChg chg="mod">
          <ac:chgData name="Rafael Casado González" userId="1c71fca1-7e6b-4c6f-8614-522343b393e6" providerId="ADAL" clId="{F2ED8E7B-9BD8-477D-B72E-E28C2C49FF23}" dt="2024-01-02T18:57:53.869" v="4877" actId="1076"/>
          <ac:spMkLst>
            <pc:docMk/>
            <pc:sldMk cId="3400517426" sldId="1540"/>
            <ac:spMk id="20" creationId="{884E1BC8-22CA-8781-A129-F079F1C70FEB}"/>
          </ac:spMkLst>
        </pc:spChg>
        <pc:spChg chg="mod">
          <ac:chgData name="Rafael Casado González" userId="1c71fca1-7e6b-4c6f-8614-522343b393e6" providerId="ADAL" clId="{F2ED8E7B-9BD8-477D-B72E-E28C2C49FF23}" dt="2024-01-02T18:57:53.869" v="4877" actId="1076"/>
          <ac:spMkLst>
            <pc:docMk/>
            <pc:sldMk cId="3400517426" sldId="1540"/>
            <ac:spMk id="21" creationId="{D4E68DDE-17D1-03A3-30CB-20FA955F4AC2}"/>
          </ac:spMkLst>
        </pc:spChg>
        <pc:spChg chg="mod">
          <ac:chgData name="Rafael Casado González" userId="1c71fca1-7e6b-4c6f-8614-522343b393e6" providerId="ADAL" clId="{F2ED8E7B-9BD8-477D-B72E-E28C2C49FF23}" dt="2024-01-02T18:57:53.869" v="4877" actId="1076"/>
          <ac:spMkLst>
            <pc:docMk/>
            <pc:sldMk cId="3400517426" sldId="1540"/>
            <ac:spMk id="22" creationId="{B4C49DED-AE71-0D68-ED56-55FCA8EC44A5}"/>
          </ac:spMkLst>
        </pc:spChg>
        <pc:spChg chg="mod">
          <ac:chgData name="Rafael Casado González" userId="1c71fca1-7e6b-4c6f-8614-522343b393e6" providerId="ADAL" clId="{F2ED8E7B-9BD8-477D-B72E-E28C2C49FF23}" dt="2024-01-03T12:04:10.797" v="6663" actId="14100"/>
          <ac:spMkLst>
            <pc:docMk/>
            <pc:sldMk cId="3400517426" sldId="1540"/>
            <ac:spMk id="23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8:58:20.134" v="4881" actId="478"/>
          <ac:spMkLst>
            <pc:docMk/>
            <pc:sldMk cId="3400517426" sldId="1540"/>
            <ac:spMk id="24" creationId="{23E41DDC-7FA8-031C-EEFE-DCC9DE3E8AE0}"/>
          </ac:spMkLst>
        </pc:spChg>
        <pc:spChg chg="del">
          <ac:chgData name="Rafael Casado González" userId="1c71fca1-7e6b-4c6f-8614-522343b393e6" providerId="ADAL" clId="{F2ED8E7B-9BD8-477D-B72E-E28C2C49FF23}" dt="2024-01-02T18:58:20.134" v="4881" actId="478"/>
          <ac:spMkLst>
            <pc:docMk/>
            <pc:sldMk cId="3400517426" sldId="1540"/>
            <ac:spMk id="25" creationId="{81310FD0-F6D2-F304-CFC2-D2431FE24493}"/>
          </ac:spMkLst>
        </pc:spChg>
        <pc:spChg chg="mod">
          <ac:chgData name="Rafael Casado González" userId="1c71fca1-7e6b-4c6f-8614-522343b393e6" providerId="ADAL" clId="{F2ED8E7B-9BD8-477D-B72E-E28C2C49FF23}" dt="2024-01-02T18:59:02.857" v="4887" actId="1076"/>
          <ac:spMkLst>
            <pc:docMk/>
            <pc:sldMk cId="3400517426" sldId="1540"/>
            <ac:spMk id="28" creationId="{640239EE-9F7D-EA37-456A-4ED638F33B73}"/>
          </ac:spMkLst>
        </pc:spChg>
        <pc:spChg chg="del">
          <ac:chgData name="Rafael Casado González" userId="1c71fca1-7e6b-4c6f-8614-522343b393e6" providerId="ADAL" clId="{F2ED8E7B-9BD8-477D-B72E-E28C2C49FF23}" dt="2024-01-02T18:58:20.134" v="4881" actId="478"/>
          <ac:spMkLst>
            <pc:docMk/>
            <pc:sldMk cId="3400517426" sldId="1540"/>
            <ac:spMk id="29" creationId="{05EDEBB2-2D1F-2BDB-3D1A-B14C0C22582F}"/>
          </ac:spMkLst>
        </pc:spChg>
        <pc:grpChg chg="mod">
          <ac:chgData name="Rafael Casado González" userId="1c71fca1-7e6b-4c6f-8614-522343b393e6" providerId="ADAL" clId="{F2ED8E7B-9BD8-477D-B72E-E28C2C49FF23}" dt="2024-01-02T18:57:58.966" v="4878" actId="166"/>
          <ac:grpSpMkLst>
            <pc:docMk/>
            <pc:sldMk cId="3400517426" sldId="1540"/>
            <ac:grpSpMk id="3" creationId="{F41734A1-A047-B893-2432-A68F75FBA028}"/>
          </ac:grpSpMkLst>
        </pc:grpChg>
        <pc:graphicFrameChg chg="mod modGraphic">
          <ac:chgData name="Rafael Casado González" userId="1c71fca1-7e6b-4c6f-8614-522343b393e6" providerId="ADAL" clId="{F2ED8E7B-9BD8-477D-B72E-E28C2C49FF23}" dt="2024-01-03T18:44:15.282" v="9616" actId="207"/>
          <ac:graphicFrameMkLst>
            <pc:docMk/>
            <pc:sldMk cId="3400517426" sldId="1540"/>
            <ac:graphicFrameMk id="2" creationId="{290BF3B7-668F-CB54-3008-55B987B4755E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58:20.134" v="4881" actId="478"/>
          <ac:graphicFrameMkLst>
            <pc:docMk/>
            <pc:sldMk cId="3400517426" sldId="1540"/>
            <ac:graphicFrameMk id="5" creationId="{1947397B-95B2-CC38-A970-C8BC85EBD8C2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58:20.134" v="4881" actId="478"/>
          <ac:graphicFrameMkLst>
            <pc:docMk/>
            <pc:sldMk cId="3400517426" sldId="1540"/>
            <ac:graphicFrameMk id="6" creationId="{47AFD921-2C47-60EE-7BD3-FFE8C08F0F85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58:20.134" v="4881" actId="478"/>
          <ac:graphicFrameMkLst>
            <pc:docMk/>
            <pc:sldMk cId="3400517426" sldId="1540"/>
            <ac:graphicFrameMk id="18" creationId="{C00E9DA4-8823-D7CB-335D-64047A966B0C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18:59:02.857" v="4887" actId="1076"/>
          <ac:graphicFrameMkLst>
            <pc:docMk/>
            <pc:sldMk cId="3400517426" sldId="1540"/>
            <ac:graphicFrameMk id="32" creationId="{B7721FBF-492B-533F-8306-D4155720DA89}"/>
          </ac:graphicFrameMkLst>
        </pc:graphicFrameChg>
        <pc:cxnChg chg="del">
          <ac:chgData name="Rafael Casado González" userId="1c71fca1-7e6b-4c6f-8614-522343b393e6" providerId="ADAL" clId="{F2ED8E7B-9BD8-477D-B72E-E28C2C49FF23}" dt="2024-01-02T18:58:20.134" v="4881" actId="478"/>
          <ac:cxnSpMkLst>
            <pc:docMk/>
            <pc:sldMk cId="3400517426" sldId="1540"/>
            <ac:cxnSpMk id="9" creationId="{B068FD29-A421-CA82-BDA2-814E247A6A70}"/>
          </ac:cxnSpMkLst>
        </pc:cxnChg>
        <pc:cxnChg chg="del">
          <ac:chgData name="Rafael Casado González" userId="1c71fca1-7e6b-4c6f-8614-522343b393e6" providerId="ADAL" clId="{F2ED8E7B-9BD8-477D-B72E-E28C2C49FF23}" dt="2024-01-02T18:58:20.134" v="4881" actId="478"/>
          <ac:cxnSpMkLst>
            <pc:docMk/>
            <pc:sldMk cId="3400517426" sldId="1540"/>
            <ac:cxnSpMk id="14" creationId="{8B521FD4-BED5-8042-26B9-5C35EDCA2CA3}"/>
          </ac:cxnSpMkLst>
        </pc:cxnChg>
        <pc:cxnChg chg="del">
          <ac:chgData name="Rafael Casado González" userId="1c71fca1-7e6b-4c6f-8614-522343b393e6" providerId="ADAL" clId="{F2ED8E7B-9BD8-477D-B72E-E28C2C49FF23}" dt="2024-01-02T18:58:07.669" v="4880" actId="478"/>
          <ac:cxnSpMkLst>
            <pc:docMk/>
            <pc:sldMk cId="3400517426" sldId="1540"/>
            <ac:cxnSpMk id="26" creationId="{C04F1816-1EE0-7230-E434-E08FABE8429D}"/>
          </ac:cxnSpMkLst>
        </pc:cxnChg>
        <pc:cxnChg chg="del">
          <ac:chgData name="Rafael Casado González" userId="1c71fca1-7e6b-4c6f-8614-522343b393e6" providerId="ADAL" clId="{F2ED8E7B-9BD8-477D-B72E-E28C2C49FF23}" dt="2024-01-02T18:58:06.449" v="4879" actId="478"/>
          <ac:cxnSpMkLst>
            <pc:docMk/>
            <pc:sldMk cId="3400517426" sldId="1540"/>
            <ac:cxnSpMk id="27" creationId="{16E926A0-EE36-05A6-D62D-803EFFE80688}"/>
          </ac:cxnSpMkLst>
        </pc:cxnChg>
        <pc:cxnChg chg="mod">
          <ac:chgData name="Rafael Casado González" userId="1c71fca1-7e6b-4c6f-8614-522343b393e6" providerId="ADAL" clId="{F2ED8E7B-9BD8-477D-B72E-E28C2C49FF23}" dt="2024-01-02T18:59:02.857" v="4887" actId="1076"/>
          <ac:cxnSpMkLst>
            <pc:docMk/>
            <pc:sldMk cId="3400517426" sldId="1540"/>
            <ac:cxnSpMk id="31" creationId="{20262569-5685-1F16-AC16-94A03D079EF5}"/>
          </ac:cxnSpMkLst>
        </pc:cxnChg>
      </pc:sldChg>
      <pc:sldChg chg="modSp add del mod">
        <pc:chgData name="Rafael Casado González" userId="1c71fca1-7e6b-4c6f-8614-522343b393e6" providerId="ADAL" clId="{F2ED8E7B-9BD8-477D-B72E-E28C2C49FF23}" dt="2024-01-02T20:35:57.616" v="5757" actId="47"/>
        <pc:sldMkLst>
          <pc:docMk/>
          <pc:sldMk cId="2190058827" sldId="1541"/>
        </pc:sldMkLst>
        <pc:graphicFrameChg chg="mod modGraphic">
          <ac:chgData name="Rafael Casado González" userId="1c71fca1-7e6b-4c6f-8614-522343b393e6" providerId="ADAL" clId="{F2ED8E7B-9BD8-477D-B72E-E28C2C49FF23}" dt="2024-01-02T19:10:10.868" v="4942"/>
          <ac:graphicFrameMkLst>
            <pc:docMk/>
            <pc:sldMk cId="2190058827" sldId="1541"/>
            <ac:graphicFrameMk id="2" creationId="{290BF3B7-668F-CB54-3008-55B987B4755E}"/>
          </ac:graphicFrameMkLst>
        </pc:graphicFrameChg>
      </pc:sldChg>
      <pc:sldChg chg="addSp delSp modSp add mod">
        <pc:chgData name="Rafael Casado González" userId="1c71fca1-7e6b-4c6f-8614-522343b393e6" providerId="ADAL" clId="{F2ED8E7B-9BD8-477D-B72E-E28C2C49FF23}" dt="2024-02-13T19:34:58.778" v="9679" actId="14100"/>
        <pc:sldMkLst>
          <pc:docMk/>
          <pc:sldMk cId="69330606" sldId="1542"/>
        </pc:sldMkLst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9" creationId="{BBDA8D76-953D-570F-9A15-88D3D4917450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10" creationId="{305AA9BB-7EEE-274C-6195-1AD58511B752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16" creationId="{27B13AFC-4DB8-2012-1DED-D62449DE2933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18" creationId="{EDD35F3A-214A-D881-3A5F-0C7255BCC2F6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19" creationId="{39C4C2E7-A754-840B-A1B9-5C6F3A360943}"/>
          </ac:spMkLst>
        </pc:spChg>
        <pc:spChg chg="mod">
          <ac:chgData name="Rafael Casado González" userId="1c71fca1-7e6b-4c6f-8614-522343b393e6" providerId="ADAL" clId="{F2ED8E7B-9BD8-477D-B72E-E28C2C49FF23}" dt="2024-01-03T12:03:49.593" v="6660" actId="14100"/>
          <ac:spMkLst>
            <pc:docMk/>
            <pc:sldMk cId="69330606" sldId="1542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24" creationId="{4F6C1C2F-ABAE-8139-BAF0-2CA1030548D6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25" creationId="{918077BE-96E8-598E-9F8C-1ABC5EF1550B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26" creationId="{9561854A-6EB7-2288-6AAD-C96A0C4C9E83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27" creationId="{657EFE38-B715-B9C5-151E-53F96A50AD88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29" creationId="{909F7862-BD23-FE00-E722-E3BDD4330403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30" creationId="{36D6EDBA-9E7D-5CF4-C0E4-261FC9CF2792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33" creationId="{680C0BEC-F6C6-8539-E33F-3C75DC04B34E}"/>
          </ac:spMkLst>
        </pc:spChg>
        <pc:spChg chg="del mod">
          <ac:chgData name="Rafael Casado González" userId="1c71fca1-7e6b-4c6f-8614-522343b393e6" providerId="ADAL" clId="{F2ED8E7B-9BD8-477D-B72E-E28C2C49FF23}" dt="2024-01-02T20:31:49.254" v="5644" actId="478"/>
          <ac:spMkLst>
            <pc:docMk/>
            <pc:sldMk cId="69330606" sldId="1542"/>
            <ac:spMk id="34" creationId="{8F544F57-CB2E-03E2-7CE0-990499070E1B}"/>
          </ac:spMkLst>
        </pc:spChg>
        <pc:spChg chg="del mod">
          <ac:chgData name="Rafael Casado González" userId="1c71fca1-7e6b-4c6f-8614-522343b393e6" providerId="ADAL" clId="{F2ED8E7B-9BD8-477D-B72E-E28C2C49FF23}" dt="2024-01-02T20:28:01.551" v="5628" actId="478"/>
          <ac:spMkLst>
            <pc:docMk/>
            <pc:sldMk cId="69330606" sldId="1542"/>
            <ac:spMk id="35" creationId="{DB678C42-D2FD-A9A4-3A0D-752D9CC77C60}"/>
          </ac:spMkLst>
        </pc:spChg>
        <pc:spChg chg="del mod">
          <ac:chgData name="Rafael Casado González" userId="1c71fca1-7e6b-4c6f-8614-522343b393e6" providerId="ADAL" clId="{F2ED8E7B-9BD8-477D-B72E-E28C2C49FF23}" dt="2024-01-02T20:28:06.702" v="5629" actId="478"/>
          <ac:spMkLst>
            <pc:docMk/>
            <pc:sldMk cId="69330606" sldId="1542"/>
            <ac:spMk id="36" creationId="{905F0D4A-9636-F46D-EFB7-1C81B84EF77D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37" creationId="{CB570A8C-2498-FCA0-54C6-12065D517F75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38" creationId="{BEB7580C-8005-A8D3-BAA8-743B9D186D83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39" creationId="{73167667-F267-31F6-6D16-FA412F1C5A04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41" creationId="{D8FE6725-884D-0ACE-2D2B-D8907DC1854D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42" creationId="{12246298-DB7D-9CD4-72A3-41FDF08FA117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47" creationId="{DA5E3421-03C0-E1F6-5C21-D6A811A78552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48" creationId="{A7AC08CB-CD69-FE6C-F31B-ABC15D374560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49" creationId="{6C6FE3C7-9ED5-2DCB-DBA5-F0F2873B53FA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50" creationId="{84351D7D-31AE-E795-F68D-053A6A23B11F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51" creationId="{259A9F1D-57E7-0B25-1A9B-4487DA6C6101}"/>
          </ac:spMkLst>
        </pc:spChg>
        <pc:spChg chg="add mod">
          <ac:chgData name="Rafael Casado González" userId="1c71fca1-7e6b-4c6f-8614-522343b393e6" providerId="ADAL" clId="{F2ED8E7B-9BD8-477D-B72E-E28C2C49FF23}" dt="2024-01-02T20:33:04.295" v="5659" actId="1076"/>
          <ac:spMkLst>
            <pc:docMk/>
            <pc:sldMk cId="69330606" sldId="1542"/>
            <ac:spMk id="54" creationId="{4CE8B08F-AB88-28AA-F8D6-C14E643218C3}"/>
          </ac:spMkLst>
        </pc:spChg>
        <pc:spChg chg="add mod">
          <ac:chgData name="Rafael Casado González" userId="1c71fca1-7e6b-4c6f-8614-522343b393e6" providerId="ADAL" clId="{F2ED8E7B-9BD8-477D-B72E-E28C2C49FF23}" dt="2024-01-02T20:32:05.227" v="5646" actId="1076"/>
          <ac:spMkLst>
            <pc:docMk/>
            <pc:sldMk cId="69330606" sldId="1542"/>
            <ac:spMk id="55" creationId="{4BD2B057-1766-20FC-6C2E-8741C2A46BBD}"/>
          </ac:spMkLst>
        </pc:spChg>
        <pc:spChg chg="del">
          <ac:chgData name="Rafael Casado González" userId="1c71fca1-7e6b-4c6f-8614-522343b393e6" providerId="ADAL" clId="{F2ED8E7B-9BD8-477D-B72E-E28C2C49FF23}" dt="2024-01-02T20:27:19.093" v="5624" actId="478"/>
          <ac:spMkLst>
            <pc:docMk/>
            <pc:sldMk cId="69330606" sldId="1542"/>
            <ac:spMk id="517143" creationId="{C5F2F3F4-7B75-7623-EF95-8044DF6149A8}"/>
          </ac:spMkLst>
        </pc:spChg>
        <pc:spChg chg="del">
          <ac:chgData name="Rafael Casado González" userId="1c71fca1-7e6b-4c6f-8614-522343b393e6" providerId="ADAL" clId="{F2ED8E7B-9BD8-477D-B72E-E28C2C49FF23}" dt="2024-01-02T20:27:19.093" v="5624" actId="478"/>
          <ac:spMkLst>
            <pc:docMk/>
            <pc:sldMk cId="69330606" sldId="1542"/>
            <ac:spMk id="517144" creationId="{44B8723C-7276-DDCE-F94C-C193E8D4A581}"/>
          </ac:spMkLst>
        </pc:spChg>
        <pc:spChg chg="del">
          <ac:chgData name="Rafael Casado González" userId="1c71fca1-7e6b-4c6f-8614-522343b393e6" providerId="ADAL" clId="{F2ED8E7B-9BD8-477D-B72E-E28C2C49FF23}" dt="2024-01-02T20:27:19.093" v="5624" actId="478"/>
          <ac:spMkLst>
            <pc:docMk/>
            <pc:sldMk cId="69330606" sldId="1542"/>
            <ac:spMk id="517145" creationId="{E72B4639-9AB6-E909-2E69-BF51FAFC6AAA}"/>
          </ac:spMkLst>
        </pc:spChg>
        <pc:spChg chg="del">
          <ac:chgData name="Rafael Casado González" userId="1c71fca1-7e6b-4c6f-8614-522343b393e6" providerId="ADAL" clId="{F2ED8E7B-9BD8-477D-B72E-E28C2C49FF23}" dt="2024-01-02T20:27:19.093" v="5624" actId="478"/>
          <ac:spMkLst>
            <pc:docMk/>
            <pc:sldMk cId="69330606" sldId="1542"/>
            <ac:spMk id="517147" creationId="{150F5535-ACC4-ED5E-3126-8355CDAF189D}"/>
          </ac:spMkLst>
        </pc:spChg>
        <pc:spChg chg="del">
          <ac:chgData name="Rafael Casado González" userId="1c71fca1-7e6b-4c6f-8614-522343b393e6" providerId="ADAL" clId="{F2ED8E7B-9BD8-477D-B72E-E28C2C49FF23}" dt="2024-01-02T20:27:19.093" v="5624" actId="478"/>
          <ac:spMkLst>
            <pc:docMk/>
            <pc:sldMk cId="69330606" sldId="1542"/>
            <ac:spMk id="517164" creationId="{6A6222A4-1FE3-A685-9846-A3D83D08A3A1}"/>
          </ac:spMkLst>
        </pc:spChg>
        <pc:spChg chg="del">
          <ac:chgData name="Rafael Casado González" userId="1c71fca1-7e6b-4c6f-8614-522343b393e6" providerId="ADAL" clId="{F2ED8E7B-9BD8-477D-B72E-E28C2C49FF23}" dt="2024-01-02T20:27:19.093" v="5624" actId="478"/>
          <ac:spMkLst>
            <pc:docMk/>
            <pc:sldMk cId="69330606" sldId="1542"/>
            <ac:spMk id="517225" creationId="{1D988A9D-B57D-0D4C-DA89-B4D6A98E0130}"/>
          </ac:spMkLst>
        </pc:spChg>
        <pc:spChg chg="del">
          <ac:chgData name="Rafael Casado González" userId="1c71fca1-7e6b-4c6f-8614-522343b393e6" providerId="ADAL" clId="{F2ED8E7B-9BD8-477D-B72E-E28C2C49FF23}" dt="2024-01-02T20:27:19.093" v="5624" actId="478"/>
          <ac:spMkLst>
            <pc:docMk/>
            <pc:sldMk cId="69330606" sldId="1542"/>
            <ac:spMk id="517226" creationId="{27BD0479-1F2F-78FA-BF7F-63F346407C26}"/>
          </ac:spMkLst>
        </pc:spChg>
        <pc:grpChg chg="add mod">
          <ac:chgData name="Rafael Casado González" userId="1c71fca1-7e6b-4c6f-8614-522343b393e6" providerId="ADAL" clId="{F2ED8E7B-9BD8-477D-B72E-E28C2C49FF23}" dt="2024-01-02T20:32:10.947" v="5649" actId="14100"/>
          <ac:grpSpMkLst>
            <pc:docMk/>
            <pc:sldMk cId="69330606" sldId="1542"/>
            <ac:grpSpMk id="6" creationId="{72684896-BEC5-24A8-A5ED-EF4E93256669}"/>
          </ac:grpSpMkLst>
        </pc:grpChg>
        <pc:grpChg chg="del">
          <ac:chgData name="Rafael Casado González" userId="1c71fca1-7e6b-4c6f-8614-522343b393e6" providerId="ADAL" clId="{F2ED8E7B-9BD8-477D-B72E-E28C2C49FF23}" dt="2024-01-02T20:27:19.093" v="5624" actId="478"/>
          <ac:grpSpMkLst>
            <pc:docMk/>
            <pc:sldMk cId="69330606" sldId="1542"/>
            <ac:grpSpMk id="517186" creationId="{BE522382-B8DF-8BD2-4AC5-91F29C536B57}"/>
          </ac:grpSpMkLst>
        </pc:grpChg>
        <pc:graphicFrameChg chg="mod modGraphic">
          <ac:chgData name="Rafael Casado González" userId="1c71fca1-7e6b-4c6f-8614-522343b393e6" providerId="ADAL" clId="{F2ED8E7B-9BD8-477D-B72E-E28C2C49FF23}" dt="2024-01-02T20:47:10.983" v="5863" actId="207"/>
          <ac:graphicFrameMkLst>
            <pc:docMk/>
            <pc:sldMk cId="69330606" sldId="1542"/>
            <ac:graphicFrameMk id="2" creationId="{290BF3B7-668F-CB54-3008-55B987B4755E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20:27:19.093" v="5624" actId="478"/>
          <ac:graphicFrameMkLst>
            <pc:docMk/>
            <pc:sldMk cId="69330606" sldId="1542"/>
            <ac:graphicFrameMk id="5" creationId="{1947397B-95B2-CC38-A970-C8BC85EBD8C2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20:27:29.685" v="5625"/>
          <ac:graphicFrameMkLst>
            <pc:docMk/>
            <pc:sldMk cId="69330606" sldId="1542"/>
            <ac:graphicFrameMk id="46" creationId="{A0202A9F-AEB6-2B3D-35CB-30731DF0788D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20:27:19.093" v="5624" actId="478"/>
          <ac:graphicFrameMkLst>
            <pc:docMk/>
            <pc:sldMk cId="69330606" sldId="1542"/>
            <ac:graphicFrameMk id="517220" creationId="{8E13D520-232E-70E7-36D8-5B1FCB89CF23}"/>
          </ac:graphicFrameMkLst>
        </pc:graphicFrameChg>
        <pc:cxnChg chg="add mod">
          <ac:chgData name="Rafael Casado González" userId="1c71fca1-7e6b-4c6f-8614-522343b393e6" providerId="ADAL" clId="{F2ED8E7B-9BD8-477D-B72E-E28C2C49FF23}" dt="2024-01-02T20:27:29.685" v="5625"/>
          <ac:cxnSpMkLst>
            <pc:docMk/>
            <pc:sldMk cId="69330606" sldId="1542"/>
            <ac:cxnSpMk id="3" creationId="{1A39BCAF-F8B5-43A5-7382-ABA9D64980AB}"/>
          </ac:cxnSpMkLst>
        </pc:cxnChg>
        <pc:cxnChg chg="add mod">
          <ac:chgData name="Rafael Casado González" userId="1c71fca1-7e6b-4c6f-8614-522343b393e6" providerId="ADAL" clId="{F2ED8E7B-9BD8-477D-B72E-E28C2C49FF23}" dt="2024-01-02T20:32:10.947" v="5649" actId="14100"/>
          <ac:cxnSpMkLst>
            <pc:docMk/>
            <pc:sldMk cId="69330606" sldId="1542"/>
            <ac:cxnSpMk id="4" creationId="{49F4C400-B76D-DBCF-1C63-2FED40348524}"/>
          </ac:cxnSpMkLst>
        </pc:cxnChg>
        <pc:cxnChg chg="del mod">
          <ac:chgData name="Rafael Casado González" userId="1c71fca1-7e6b-4c6f-8614-522343b393e6" providerId="ADAL" clId="{F2ED8E7B-9BD8-477D-B72E-E28C2C49FF23}" dt="2024-01-02T20:27:19.093" v="5624" actId="478"/>
          <ac:cxnSpMkLst>
            <pc:docMk/>
            <pc:sldMk cId="69330606" sldId="1542"/>
            <ac:cxnSpMk id="14" creationId="{8B521FD4-BED5-8042-26B9-5C35EDCA2CA3}"/>
          </ac:cxnSpMkLst>
        </pc:cxnChg>
        <pc:cxnChg chg="mod">
          <ac:chgData name="Rafael Casado González" userId="1c71fca1-7e6b-4c6f-8614-522343b393e6" providerId="ADAL" clId="{F2ED8E7B-9BD8-477D-B72E-E28C2C49FF23}" dt="2024-01-02T20:33:17.627" v="5662" actId="14100"/>
          <ac:cxnSpMkLst>
            <pc:docMk/>
            <pc:sldMk cId="69330606" sldId="1542"/>
            <ac:cxnSpMk id="31" creationId="{20262569-5685-1F16-AC16-94A03D079EF5}"/>
          </ac:cxnSpMkLst>
        </pc:cxnChg>
        <pc:cxnChg chg="add mod">
          <ac:chgData name="Rafael Casado González" userId="1c71fca1-7e6b-4c6f-8614-522343b393e6" providerId="ADAL" clId="{F2ED8E7B-9BD8-477D-B72E-E28C2C49FF23}" dt="2024-01-02T20:27:29.685" v="5625"/>
          <ac:cxnSpMkLst>
            <pc:docMk/>
            <pc:sldMk cId="69330606" sldId="1542"/>
            <ac:cxnSpMk id="40" creationId="{DC2D79A9-151D-4D90-F27E-A54C15ED5805}"/>
          </ac:cxnSpMkLst>
        </pc:cxnChg>
        <pc:cxnChg chg="add mod">
          <ac:chgData name="Rafael Casado González" userId="1c71fca1-7e6b-4c6f-8614-522343b393e6" providerId="ADAL" clId="{F2ED8E7B-9BD8-477D-B72E-E28C2C49FF23}" dt="2024-01-02T20:32:07.296" v="5648" actId="1076"/>
          <ac:cxnSpMkLst>
            <pc:docMk/>
            <pc:sldMk cId="69330606" sldId="1542"/>
            <ac:cxnSpMk id="43" creationId="{250E80ED-1FDA-E56F-E87B-E7883FEFF101}"/>
          </ac:cxnSpMkLst>
        </pc:cxnChg>
        <pc:cxnChg chg="add mod">
          <ac:chgData name="Rafael Casado González" userId="1c71fca1-7e6b-4c6f-8614-522343b393e6" providerId="ADAL" clId="{F2ED8E7B-9BD8-477D-B72E-E28C2C49FF23}" dt="2024-01-02T20:32:07.296" v="5648" actId="1076"/>
          <ac:cxnSpMkLst>
            <pc:docMk/>
            <pc:sldMk cId="69330606" sldId="1542"/>
            <ac:cxnSpMk id="44" creationId="{70C79F58-EA6F-1186-A854-1458CF7DC481}"/>
          </ac:cxnSpMkLst>
        </pc:cxnChg>
        <pc:cxnChg chg="add mod">
          <ac:chgData name="Rafael Casado González" userId="1c71fca1-7e6b-4c6f-8614-522343b393e6" providerId="ADAL" clId="{F2ED8E7B-9BD8-477D-B72E-E28C2C49FF23}" dt="2024-02-13T19:34:58.778" v="9679" actId="14100"/>
          <ac:cxnSpMkLst>
            <pc:docMk/>
            <pc:sldMk cId="69330606" sldId="1542"/>
            <ac:cxnSpMk id="45" creationId="{37C97358-7580-E1FD-1311-D6E897073374}"/>
          </ac:cxnSpMkLst>
        </pc:cxnChg>
        <pc:cxnChg chg="add del mod">
          <ac:chgData name="Rafael Casado González" userId="1c71fca1-7e6b-4c6f-8614-522343b393e6" providerId="ADAL" clId="{F2ED8E7B-9BD8-477D-B72E-E28C2C49FF23}" dt="2024-01-02T20:32:42.043" v="5654" actId="478"/>
          <ac:cxnSpMkLst>
            <pc:docMk/>
            <pc:sldMk cId="69330606" sldId="1542"/>
            <ac:cxnSpMk id="58" creationId="{8E67FE60-15B9-0236-F291-8B0F7057EDD9}"/>
          </ac:cxnSpMkLst>
        </pc:cxnChg>
        <pc:cxnChg chg="add mod">
          <ac:chgData name="Rafael Casado González" userId="1c71fca1-7e6b-4c6f-8614-522343b393e6" providerId="ADAL" clId="{F2ED8E7B-9BD8-477D-B72E-E28C2C49FF23}" dt="2024-01-02T20:33:04.295" v="5659" actId="1076"/>
          <ac:cxnSpMkLst>
            <pc:docMk/>
            <pc:sldMk cId="69330606" sldId="1542"/>
            <ac:cxnSpMk id="61" creationId="{E6D38415-0C38-0649-F68E-BC67BDB7A182}"/>
          </ac:cxnSpMkLst>
        </pc:cxnChg>
        <pc:cxnChg chg="del mod">
          <ac:chgData name="Rafael Casado González" userId="1c71fca1-7e6b-4c6f-8614-522343b393e6" providerId="ADAL" clId="{F2ED8E7B-9BD8-477D-B72E-E28C2C49FF23}" dt="2024-01-02T20:27:19.093" v="5624" actId="478"/>
          <ac:cxnSpMkLst>
            <pc:docMk/>
            <pc:sldMk cId="69330606" sldId="1542"/>
            <ac:cxnSpMk id="517131" creationId="{F3EF277A-6B1D-7355-776E-358A6402B16E}"/>
          </ac:cxnSpMkLst>
        </pc:cxnChg>
        <pc:cxnChg chg="del">
          <ac:chgData name="Rafael Casado González" userId="1c71fca1-7e6b-4c6f-8614-522343b393e6" providerId="ADAL" clId="{F2ED8E7B-9BD8-477D-B72E-E28C2C49FF23}" dt="2024-01-02T20:27:19.093" v="5624" actId="478"/>
          <ac:cxnSpMkLst>
            <pc:docMk/>
            <pc:sldMk cId="69330606" sldId="1542"/>
            <ac:cxnSpMk id="517146" creationId="{34874703-78EB-74CC-2E7D-CEE127BAE6DF}"/>
          </ac:cxnSpMkLst>
        </pc:cxnChg>
        <pc:cxnChg chg="del mod">
          <ac:chgData name="Rafael Casado González" userId="1c71fca1-7e6b-4c6f-8614-522343b393e6" providerId="ADAL" clId="{F2ED8E7B-9BD8-477D-B72E-E28C2C49FF23}" dt="2024-01-02T20:27:19.093" v="5624" actId="478"/>
          <ac:cxnSpMkLst>
            <pc:docMk/>
            <pc:sldMk cId="69330606" sldId="1542"/>
            <ac:cxnSpMk id="517201" creationId="{5AD5B036-14AE-5AC8-6EEB-080E6E7AB408}"/>
          </ac:cxnSpMkLst>
        </pc:cxnChg>
        <pc:cxnChg chg="del mod">
          <ac:chgData name="Rafael Casado González" userId="1c71fca1-7e6b-4c6f-8614-522343b393e6" providerId="ADAL" clId="{F2ED8E7B-9BD8-477D-B72E-E28C2C49FF23}" dt="2024-01-02T20:27:19.093" v="5624" actId="478"/>
          <ac:cxnSpMkLst>
            <pc:docMk/>
            <pc:sldMk cId="69330606" sldId="1542"/>
            <ac:cxnSpMk id="517204" creationId="{97B6E488-A8A5-375E-E368-A609D33F7319}"/>
          </ac:cxnSpMkLst>
        </pc:cxnChg>
        <pc:cxnChg chg="del mod">
          <ac:chgData name="Rafael Casado González" userId="1c71fca1-7e6b-4c6f-8614-522343b393e6" providerId="ADAL" clId="{F2ED8E7B-9BD8-477D-B72E-E28C2C49FF23}" dt="2024-01-02T20:27:19.093" v="5624" actId="478"/>
          <ac:cxnSpMkLst>
            <pc:docMk/>
            <pc:sldMk cId="69330606" sldId="1542"/>
            <ac:cxnSpMk id="517209" creationId="{63A8D098-E626-832F-CEE0-4B291FCEE764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2-13T19:35:06.294" v="9680" actId="14100"/>
        <pc:sldMkLst>
          <pc:docMk/>
          <pc:sldMk cId="861745995" sldId="1543"/>
        </pc:sldMkLst>
        <pc:spChg chg="add mod">
          <ac:chgData name="Rafael Casado González" userId="1c71fca1-7e6b-4c6f-8614-522343b393e6" providerId="ADAL" clId="{F2ED8E7B-9BD8-477D-B72E-E28C2C49FF23}" dt="2024-01-02T20:41:09.174" v="5809" actId="1076"/>
          <ac:spMkLst>
            <pc:docMk/>
            <pc:sldMk cId="861745995" sldId="1543"/>
            <ac:spMk id="5" creationId="{5E742F7A-8BF0-F166-C898-341422B97319}"/>
          </ac:spMkLst>
        </pc:spChg>
        <pc:spChg chg="mod">
          <ac:chgData name="Rafael Casado González" userId="1c71fca1-7e6b-4c6f-8614-522343b393e6" providerId="ADAL" clId="{F2ED8E7B-9BD8-477D-B72E-E28C2C49FF23}" dt="2024-01-03T12:03:45.317" v="6659" actId="14100"/>
          <ac:spMkLst>
            <pc:docMk/>
            <pc:sldMk cId="861745995" sldId="1543"/>
            <ac:spMk id="23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20:40:59.037" v="5807" actId="478"/>
          <ac:spMkLst>
            <pc:docMk/>
            <pc:sldMk cId="861745995" sldId="1543"/>
            <ac:spMk id="55" creationId="{4BD2B057-1766-20FC-6C2E-8741C2A46BBD}"/>
          </ac:spMkLst>
        </pc:spChg>
        <pc:graphicFrameChg chg="modGraphic">
          <ac:chgData name="Rafael Casado González" userId="1c71fca1-7e6b-4c6f-8614-522343b393e6" providerId="ADAL" clId="{F2ED8E7B-9BD8-477D-B72E-E28C2C49FF23}" dt="2024-01-02T20:47:18.955" v="5865" actId="207"/>
          <ac:graphicFrameMkLst>
            <pc:docMk/>
            <pc:sldMk cId="861745995" sldId="1543"/>
            <ac:graphicFrameMk id="2" creationId="{290BF3B7-668F-CB54-3008-55B987B4755E}"/>
          </ac:graphicFrameMkLst>
        </pc:graphicFrameChg>
        <pc:cxnChg chg="mod">
          <ac:chgData name="Rafael Casado González" userId="1c71fca1-7e6b-4c6f-8614-522343b393e6" providerId="ADAL" clId="{F2ED8E7B-9BD8-477D-B72E-E28C2C49FF23}" dt="2024-02-13T19:35:06.294" v="9680" actId="14100"/>
          <ac:cxnSpMkLst>
            <pc:docMk/>
            <pc:sldMk cId="861745995" sldId="1543"/>
            <ac:cxnSpMk id="45" creationId="{37C97358-7580-E1FD-1311-D6E897073374}"/>
          </ac:cxnSpMkLst>
        </pc:cxnChg>
        <pc:cxnChg chg="mod">
          <ac:chgData name="Rafael Casado González" userId="1c71fca1-7e6b-4c6f-8614-522343b393e6" providerId="ADAL" clId="{F2ED8E7B-9BD8-477D-B72E-E28C2C49FF23}" dt="2024-01-02T20:41:12.050" v="5810" actId="14100"/>
          <ac:cxnSpMkLst>
            <pc:docMk/>
            <pc:sldMk cId="861745995" sldId="1543"/>
            <ac:cxnSpMk id="61" creationId="{E6D38415-0C38-0649-F68E-BC67BDB7A182}"/>
          </ac:cxnSpMkLst>
        </pc:cxnChg>
      </pc:sldChg>
      <pc:sldChg chg="add del">
        <pc:chgData name="Rafael Casado González" userId="1c71fca1-7e6b-4c6f-8614-522343b393e6" providerId="ADAL" clId="{F2ED8E7B-9BD8-477D-B72E-E28C2C49FF23}" dt="2024-01-02T20:36:50.510" v="5762" actId="47"/>
        <pc:sldMkLst>
          <pc:docMk/>
          <pc:sldMk cId="1010637769" sldId="1543"/>
        </pc:sldMkLst>
      </pc:sldChg>
      <pc:sldChg chg="delSp modSp add mod">
        <pc:chgData name="Rafael Casado González" userId="1c71fca1-7e6b-4c6f-8614-522343b393e6" providerId="ADAL" clId="{F2ED8E7B-9BD8-477D-B72E-E28C2C49FF23}" dt="2024-02-13T19:35:09.794" v="9681" actId="14100"/>
        <pc:sldMkLst>
          <pc:docMk/>
          <pc:sldMk cId="859658097" sldId="1544"/>
        </pc:sldMkLst>
        <pc:spChg chg="mod">
          <ac:chgData name="Rafael Casado González" userId="1c71fca1-7e6b-4c6f-8614-522343b393e6" providerId="ADAL" clId="{F2ED8E7B-9BD8-477D-B72E-E28C2C49FF23}" dt="2024-01-02T20:48:30.771" v="5879" actId="6549"/>
          <ac:spMkLst>
            <pc:docMk/>
            <pc:sldMk cId="859658097" sldId="1544"/>
            <ac:spMk id="5" creationId="{5E742F7A-8BF0-F166-C898-341422B97319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9" creationId="{BBDA8D76-953D-570F-9A15-88D3D4917450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10" creationId="{305AA9BB-7EEE-274C-6195-1AD58511B752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16" creationId="{27B13AFC-4DB8-2012-1DED-D62449DE2933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18" creationId="{EDD35F3A-214A-D881-3A5F-0C7255BCC2F6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19" creationId="{39C4C2E7-A754-840B-A1B9-5C6F3A360943}"/>
          </ac:spMkLst>
        </pc:spChg>
        <pc:spChg chg="mod">
          <ac:chgData name="Rafael Casado González" userId="1c71fca1-7e6b-4c6f-8614-522343b393e6" providerId="ADAL" clId="{F2ED8E7B-9BD8-477D-B72E-E28C2C49FF23}" dt="2024-01-03T12:03:38.585" v="6658" actId="14100"/>
          <ac:spMkLst>
            <pc:docMk/>
            <pc:sldMk cId="859658097" sldId="1544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24" creationId="{4F6C1C2F-ABAE-8139-BAF0-2CA1030548D6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25" creationId="{918077BE-96E8-598E-9F8C-1ABC5EF1550B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26" creationId="{9561854A-6EB7-2288-6AAD-C96A0C4C9E83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27" creationId="{657EFE38-B715-B9C5-151E-53F96A50AD88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29" creationId="{909F7862-BD23-FE00-E722-E3BDD4330403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30" creationId="{36D6EDBA-9E7D-5CF4-C0E4-261FC9CF2792}"/>
          </ac:spMkLst>
        </pc:spChg>
        <pc:spChg chg="del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33" creationId="{680C0BEC-F6C6-8539-E33F-3C75DC04B34E}"/>
          </ac:spMkLst>
        </pc:spChg>
        <pc:spChg chg="del">
          <ac:chgData name="Rafael Casado González" userId="1c71fca1-7e6b-4c6f-8614-522343b393e6" providerId="ADAL" clId="{F2ED8E7B-9BD8-477D-B72E-E28C2C49FF23}" dt="2024-01-02T20:48:38.569" v="5880" actId="478"/>
          <ac:spMkLst>
            <pc:docMk/>
            <pc:sldMk cId="859658097" sldId="1544"/>
            <ac:spMk id="54" creationId="{4CE8B08F-AB88-28AA-F8D6-C14E643218C3}"/>
          </ac:spMkLst>
        </pc:spChg>
        <pc:grpChg chg="mod">
          <ac:chgData name="Rafael Casado González" userId="1c71fca1-7e6b-4c6f-8614-522343b393e6" providerId="ADAL" clId="{F2ED8E7B-9BD8-477D-B72E-E28C2C49FF23}" dt="2024-01-02T20:48:25.133" v="5877" actId="478"/>
          <ac:grpSpMkLst>
            <pc:docMk/>
            <pc:sldMk cId="859658097" sldId="1544"/>
            <ac:grpSpMk id="6" creationId="{72684896-BEC5-24A8-A5ED-EF4E93256669}"/>
          </ac:grpSpMkLst>
        </pc:grpChg>
        <pc:graphicFrameChg chg="modGraphic">
          <ac:chgData name="Rafael Casado González" userId="1c71fca1-7e6b-4c6f-8614-522343b393e6" providerId="ADAL" clId="{F2ED8E7B-9BD8-477D-B72E-E28C2C49FF23}" dt="2024-01-02T20:49:04.035" v="5885" actId="6549"/>
          <ac:graphicFrameMkLst>
            <pc:docMk/>
            <pc:sldMk cId="859658097" sldId="1544"/>
            <ac:graphicFrameMk id="2" creationId="{290BF3B7-668F-CB54-3008-55B987B4755E}"/>
          </ac:graphicFrameMkLst>
        </pc:graphicFrameChg>
        <pc:cxnChg chg="mod">
          <ac:chgData name="Rafael Casado González" userId="1c71fca1-7e6b-4c6f-8614-522343b393e6" providerId="ADAL" clId="{F2ED8E7B-9BD8-477D-B72E-E28C2C49FF23}" dt="2024-01-02T20:48:46.621" v="5883" actId="14100"/>
          <ac:cxnSpMkLst>
            <pc:docMk/>
            <pc:sldMk cId="859658097" sldId="1544"/>
            <ac:cxnSpMk id="31" creationId="{20262569-5685-1F16-AC16-94A03D079EF5}"/>
          </ac:cxnSpMkLst>
        </pc:cxnChg>
        <pc:cxnChg chg="mod">
          <ac:chgData name="Rafael Casado González" userId="1c71fca1-7e6b-4c6f-8614-522343b393e6" providerId="ADAL" clId="{F2ED8E7B-9BD8-477D-B72E-E28C2C49FF23}" dt="2024-02-13T19:35:09.794" v="9681" actId="14100"/>
          <ac:cxnSpMkLst>
            <pc:docMk/>
            <pc:sldMk cId="859658097" sldId="1544"/>
            <ac:cxnSpMk id="45" creationId="{37C97358-7580-E1FD-1311-D6E897073374}"/>
          </ac:cxnSpMkLst>
        </pc:cxnChg>
        <pc:cxnChg chg="del mod">
          <ac:chgData name="Rafael Casado González" userId="1c71fca1-7e6b-4c6f-8614-522343b393e6" providerId="ADAL" clId="{F2ED8E7B-9BD8-477D-B72E-E28C2C49FF23}" dt="2024-01-02T20:48:40.428" v="5881" actId="478"/>
          <ac:cxnSpMkLst>
            <pc:docMk/>
            <pc:sldMk cId="859658097" sldId="1544"/>
            <ac:cxnSpMk id="61" creationId="{E6D38415-0C38-0649-F68E-BC67BDB7A182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2:05:32.389" v="6677" actId="1076"/>
        <pc:sldMkLst>
          <pc:docMk/>
          <pc:sldMk cId="2552461996" sldId="1545"/>
        </pc:sldMkLst>
        <pc:spChg chg="del">
          <ac:chgData name="Rafael Casado González" userId="1c71fca1-7e6b-4c6f-8614-522343b393e6" providerId="ADAL" clId="{F2ED8E7B-9BD8-477D-B72E-E28C2C49FF23}" dt="2024-01-02T20:51:21.626" v="5895" actId="478"/>
          <ac:spMkLst>
            <pc:docMk/>
            <pc:sldMk cId="2552461996" sldId="1545"/>
            <ac:spMk id="2" creationId="{405C2D7D-86A4-30B3-FC42-6DF0443C4F21}"/>
          </ac:spMkLst>
        </pc:spChg>
        <pc:spChg chg="del">
          <ac:chgData name="Rafael Casado González" userId="1c71fca1-7e6b-4c6f-8614-522343b393e6" providerId="ADAL" clId="{F2ED8E7B-9BD8-477D-B72E-E28C2C49FF23}" dt="2024-01-02T20:51:21.626" v="5895" actId="478"/>
          <ac:spMkLst>
            <pc:docMk/>
            <pc:sldMk cId="2552461996" sldId="1545"/>
            <ac:spMk id="6" creationId="{0A077261-FEF9-E01A-F779-CE7A9EDAFB18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8" creationId="{B2AB1096-0428-DB7E-D589-D204DEEF32DA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10" creationId="{E1B1AE37-1208-C555-69BB-3A9D531C6EDB}"/>
          </ac:spMkLst>
        </pc:spChg>
        <pc:spChg chg="del">
          <ac:chgData name="Rafael Casado González" userId="1c71fca1-7e6b-4c6f-8614-522343b393e6" providerId="ADAL" clId="{F2ED8E7B-9BD8-477D-B72E-E28C2C49FF23}" dt="2024-01-02T20:51:21.626" v="5895" actId="478"/>
          <ac:spMkLst>
            <pc:docMk/>
            <pc:sldMk cId="2552461996" sldId="1545"/>
            <ac:spMk id="11" creationId="{374B37E0-49D6-86AB-8D72-54588CFE1BF9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12" creationId="{49731A39-507C-06CE-F4FD-E1ED9A7BBCD6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14" creationId="{E32EFB05-A015-D519-41AA-3D45274456D3}"/>
          </ac:spMkLst>
        </pc:spChg>
        <pc:spChg chg="del">
          <ac:chgData name="Rafael Casado González" userId="1c71fca1-7e6b-4c6f-8614-522343b393e6" providerId="ADAL" clId="{F2ED8E7B-9BD8-477D-B72E-E28C2C49FF23}" dt="2024-01-02T20:51:21.626" v="5895" actId="478"/>
          <ac:spMkLst>
            <pc:docMk/>
            <pc:sldMk cId="2552461996" sldId="1545"/>
            <ac:spMk id="17" creationId="{41859D34-2E55-9B92-1D67-07AB8FB14689}"/>
          </ac:spMkLst>
        </pc:spChg>
        <pc:spChg chg="del">
          <ac:chgData name="Rafael Casado González" userId="1c71fca1-7e6b-4c6f-8614-522343b393e6" providerId="ADAL" clId="{F2ED8E7B-9BD8-477D-B72E-E28C2C49FF23}" dt="2024-01-02T20:51:21.626" v="5895" actId="478"/>
          <ac:spMkLst>
            <pc:docMk/>
            <pc:sldMk cId="2552461996" sldId="1545"/>
            <ac:spMk id="18" creationId="{8BAD99F4-B352-270F-B694-62E5C1BAA828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19" creationId="{1F412686-871E-4921-2F65-8641D5EAF04D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20" creationId="{D18E2341-FB81-AD2F-125C-AB08F610F47B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21" creationId="{B755954A-E508-2AB7-1BBF-87399E499E6C}"/>
          </ac:spMkLst>
        </pc:spChg>
        <pc:spChg chg="del">
          <ac:chgData name="Rafael Casado González" userId="1c71fca1-7e6b-4c6f-8614-522343b393e6" providerId="ADAL" clId="{F2ED8E7B-9BD8-477D-B72E-E28C2C49FF23}" dt="2024-01-02T20:51:21.626" v="5895" actId="478"/>
          <ac:spMkLst>
            <pc:docMk/>
            <pc:sldMk cId="2552461996" sldId="1545"/>
            <ac:spMk id="22" creationId="{5411CD93-F028-934F-9F79-EFE1460B7EF9}"/>
          </ac:spMkLst>
        </pc:spChg>
        <pc:spChg chg="mod">
          <ac:chgData name="Rafael Casado González" userId="1c71fca1-7e6b-4c6f-8614-522343b393e6" providerId="ADAL" clId="{F2ED8E7B-9BD8-477D-B72E-E28C2C49FF23}" dt="2024-01-03T12:05:32.389" v="6677" actId="1076"/>
          <ac:spMkLst>
            <pc:docMk/>
            <pc:sldMk cId="2552461996" sldId="1545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25" creationId="{3C520C1B-B66A-E68F-F9D5-10254AD87D6F}"/>
          </ac:spMkLst>
        </pc:spChg>
        <pc:spChg chg="del">
          <ac:chgData name="Rafael Casado González" userId="1c71fca1-7e6b-4c6f-8614-522343b393e6" providerId="ADAL" clId="{F2ED8E7B-9BD8-477D-B72E-E28C2C49FF23}" dt="2024-01-02T20:51:21.626" v="5895" actId="478"/>
          <ac:spMkLst>
            <pc:docMk/>
            <pc:sldMk cId="2552461996" sldId="1545"/>
            <ac:spMk id="28" creationId="{6505E4A5-82A7-BD9C-BFEF-C28DB64AC30A}"/>
          </ac:spMkLst>
        </pc:spChg>
        <pc:spChg chg="add del mod">
          <ac:chgData name="Rafael Casado González" userId="1c71fca1-7e6b-4c6f-8614-522343b393e6" providerId="ADAL" clId="{F2ED8E7B-9BD8-477D-B72E-E28C2C49FF23}" dt="2024-01-02T20:55:17.077" v="6052" actId="478"/>
          <ac:spMkLst>
            <pc:docMk/>
            <pc:sldMk cId="2552461996" sldId="1545"/>
            <ac:spMk id="32" creationId="{BCCA3EBF-DDB9-42E8-C205-8CA0F083300C}"/>
          </ac:spMkLst>
        </pc:spChg>
        <pc:spChg chg="add mod">
          <ac:chgData name="Rafael Casado González" userId="1c71fca1-7e6b-4c6f-8614-522343b393e6" providerId="ADAL" clId="{F2ED8E7B-9BD8-477D-B72E-E28C2C49FF23}" dt="2024-01-02T20:57:28.748" v="6085" actId="6549"/>
          <ac:spMkLst>
            <pc:docMk/>
            <pc:sldMk cId="2552461996" sldId="1545"/>
            <ac:spMk id="33" creationId="{63ADEECD-6E8E-3C86-F342-CA6B8C3529C8}"/>
          </ac:spMkLst>
        </pc:spChg>
        <pc:spChg chg="add 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34" creationId="{170ABCC1-54E9-4856-11C8-6E041EA0552A}"/>
          </ac:spMkLst>
        </pc:spChg>
        <pc:spChg chg="add del mod">
          <ac:chgData name="Rafael Casado González" userId="1c71fca1-7e6b-4c6f-8614-522343b393e6" providerId="ADAL" clId="{F2ED8E7B-9BD8-477D-B72E-E28C2C49FF23}" dt="2024-01-02T20:55:22.434" v="6054" actId="478"/>
          <ac:spMkLst>
            <pc:docMk/>
            <pc:sldMk cId="2552461996" sldId="1545"/>
            <ac:spMk id="38" creationId="{5C96C33E-2C90-C8D4-B908-C8A7FEFB3B8B}"/>
          </ac:spMkLst>
        </pc:spChg>
        <pc:spChg chg="add 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39" creationId="{E4047DAB-5303-1B39-157B-8A7D810AF36D}"/>
          </ac:spMkLst>
        </pc:spChg>
        <pc:spChg chg="add mod">
          <ac:chgData name="Rafael Casado González" userId="1c71fca1-7e6b-4c6f-8614-522343b393e6" providerId="ADAL" clId="{F2ED8E7B-9BD8-477D-B72E-E28C2C49FF23}" dt="2024-01-02T20:59:10.872" v="6092" actId="113"/>
          <ac:spMkLst>
            <pc:docMk/>
            <pc:sldMk cId="2552461996" sldId="1545"/>
            <ac:spMk id="40" creationId="{7743343E-A8BA-9FA1-814A-CC05E0BC1E13}"/>
          </ac:spMkLst>
        </pc:spChg>
        <pc:spChg chg="add mod">
          <ac:chgData name="Rafael Casado González" userId="1c71fca1-7e6b-4c6f-8614-522343b393e6" providerId="ADAL" clId="{F2ED8E7B-9BD8-477D-B72E-E28C2C49FF23}" dt="2024-01-02T20:58:58.400" v="6090" actId="207"/>
          <ac:spMkLst>
            <pc:docMk/>
            <pc:sldMk cId="2552461996" sldId="1545"/>
            <ac:spMk id="45" creationId="{B691B757-9395-3299-AB93-41553E6939C8}"/>
          </ac:spMkLst>
        </pc:spChg>
        <pc:spChg chg="add del">
          <ac:chgData name="Rafael Casado González" userId="1c71fca1-7e6b-4c6f-8614-522343b393e6" providerId="ADAL" clId="{F2ED8E7B-9BD8-477D-B72E-E28C2C49FF23}" dt="2024-01-02T20:59:39.116" v="6096" actId="22"/>
          <ac:spMkLst>
            <pc:docMk/>
            <pc:sldMk cId="2552461996" sldId="1545"/>
            <ac:spMk id="47" creationId="{81A41570-10DD-C82C-814B-701C453D2C24}"/>
          </ac:spMkLst>
        </pc:spChg>
        <pc:grpChg chg="add del mod">
          <ac:chgData name="Rafael Casado González" userId="1c71fca1-7e6b-4c6f-8614-522343b393e6" providerId="ADAL" clId="{F2ED8E7B-9BD8-477D-B72E-E28C2C49FF23}" dt="2024-01-02T20:55:31.578" v="6055" actId="478"/>
          <ac:grpSpMkLst>
            <pc:docMk/>
            <pc:sldMk cId="2552461996" sldId="1545"/>
            <ac:grpSpMk id="5" creationId="{A8CE8DC5-649E-01FB-1E7B-2562A39FCCED}"/>
          </ac:grpSpMkLst>
        </pc:grpChg>
        <pc:grpChg chg="del">
          <ac:chgData name="Rafael Casado González" userId="1c71fca1-7e6b-4c6f-8614-522343b393e6" providerId="ADAL" clId="{F2ED8E7B-9BD8-477D-B72E-E28C2C49FF23}" dt="2024-01-02T20:51:21.626" v="5895" actId="478"/>
          <ac:grpSpMkLst>
            <pc:docMk/>
            <pc:sldMk cId="2552461996" sldId="1545"/>
            <ac:grpSpMk id="31" creationId="{D0F0DCBE-F85B-369E-0000-686B42B60CB6}"/>
          </ac:grpSpMkLst>
        </pc:grpChg>
        <pc:graphicFrameChg chg="add mod modGraphic">
          <ac:chgData name="Rafael Casado González" userId="1c71fca1-7e6b-4c6f-8614-522343b393e6" providerId="ADAL" clId="{F2ED8E7B-9BD8-477D-B72E-E28C2C49FF23}" dt="2024-01-02T20:53:13.591" v="5927" actId="6549"/>
          <ac:graphicFrameMkLst>
            <pc:docMk/>
            <pc:sldMk cId="2552461996" sldId="1545"/>
            <ac:graphicFrameMk id="3" creationId="{99E40159-5E8C-4651-F629-6A5B67DE8475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20:55:12.160" v="6051"/>
          <ac:graphicFrameMkLst>
            <pc:docMk/>
            <pc:sldMk cId="2552461996" sldId="1545"/>
            <ac:graphicFrameMk id="26" creationId="{8CD920AC-058D-4410-2609-40C022BA6EBC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20:51:21.626" v="5895" actId="478"/>
          <ac:graphicFrameMkLst>
            <pc:docMk/>
            <pc:sldMk cId="2552461996" sldId="1545"/>
            <ac:graphicFrameMk id="36" creationId="{110ACC3E-946B-6531-2BEF-E8A3781B501A}"/>
          </ac:graphicFrameMkLst>
        </pc:graphicFrameChg>
        <pc:graphicFrameChg chg="del modGraphic">
          <ac:chgData name="Rafael Casado González" userId="1c71fca1-7e6b-4c6f-8614-522343b393e6" providerId="ADAL" clId="{F2ED8E7B-9BD8-477D-B72E-E28C2C49FF23}" dt="2024-01-02T20:52:22.958" v="5900" actId="478"/>
          <ac:graphicFrameMkLst>
            <pc:docMk/>
            <pc:sldMk cId="2552461996" sldId="1545"/>
            <ac:graphicFrameMk id="248" creationId="{00000000-0000-0000-0000-000000000000}"/>
          </ac:graphicFrameMkLst>
        </pc:graphicFrameChg>
        <pc:cxnChg chg="del">
          <ac:chgData name="Rafael Casado González" userId="1c71fca1-7e6b-4c6f-8614-522343b393e6" providerId="ADAL" clId="{F2ED8E7B-9BD8-477D-B72E-E28C2C49FF23}" dt="2024-01-02T20:51:21.626" v="5895" actId="478"/>
          <ac:cxnSpMkLst>
            <pc:docMk/>
            <pc:sldMk cId="2552461996" sldId="1545"/>
            <ac:cxnSpMk id="4" creationId="{2E697386-F6CA-5B5E-5872-3980B5AECFAA}"/>
          </ac:cxnSpMkLst>
        </pc:cxnChg>
        <pc:cxnChg chg="del">
          <ac:chgData name="Rafael Casado González" userId="1c71fca1-7e6b-4c6f-8614-522343b393e6" providerId="ADAL" clId="{F2ED8E7B-9BD8-477D-B72E-E28C2C49FF23}" dt="2024-01-02T20:51:21.626" v="5895" actId="478"/>
          <ac:cxnSpMkLst>
            <pc:docMk/>
            <pc:sldMk cId="2552461996" sldId="1545"/>
            <ac:cxnSpMk id="7" creationId="{42D6E062-20AB-9483-6F79-CB491E6D0D80}"/>
          </ac:cxnSpMkLst>
        </pc:cxnChg>
        <pc:cxnChg chg="del">
          <ac:chgData name="Rafael Casado González" userId="1c71fca1-7e6b-4c6f-8614-522343b393e6" providerId="ADAL" clId="{F2ED8E7B-9BD8-477D-B72E-E28C2C49FF23}" dt="2024-01-02T20:51:21.626" v="5895" actId="478"/>
          <ac:cxnSpMkLst>
            <pc:docMk/>
            <pc:sldMk cId="2552461996" sldId="1545"/>
            <ac:cxnSpMk id="24" creationId="{B9C8DB41-E430-1DD4-15B1-9D2C2BB8EE44}"/>
          </ac:cxnSpMkLst>
        </pc:cxnChg>
        <pc:cxnChg chg="del">
          <ac:chgData name="Rafael Casado González" userId="1c71fca1-7e6b-4c6f-8614-522343b393e6" providerId="ADAL" clId="{F2ED8E7B-9BD8-477D-B72E-E28C2C49FF23}" dt="2024-01-02T20:51:21.626" v="5895" actId="478"/>
          <ac:cxnSpMkLst>
            <pc:docMk/>
            <pc:sldMk cId="2552461996" sldId="1545"/>
            <ac:cxnSpMk id="27" creationId="{FF73C3C2-503D-954F-E07C-4C7736089DD6}"/>
          </ac:cxnSpMkLst>
        </pc:cxnChg>
        <pc:cxnChg chg="add mod">
          <ac:chgData name="Rafael Casado González" userId="1c71fca1-7e6b-4c6f-8614-522343b393e6" providerId="ADAL" clId="{F2ED8E7B-9BD8-477D-B72E-E28C2C49FF23}" dt="2024-01-02T20:55:12.160" v="6051"/>
          <ac:cxnSpMkLst>
            <pc:docMk/>
            <pc:sldMk cId="2552461996" sldId="1545"/>
            <ac:cxnSpMk id="29" creationId="{1235FED2-007F-F5C0-A986-CD0CE778211E}"/>
          </ac:cxnSpMkLst>
        </pc:cxnChg>
        <pc:cxnChg chg="del">
          <ac:chgData name="Rafael Casado González" userId="1c71fca1-7e6b-4c6f-8614-522343b393e6" providerId="ADAL" clId="{F2ED8E7B-9BD8-477D-B72E-E28C2C49FF23}" dt="2024-01-02T20:51:21.626" v="5895" actId="478"/>
          <ac:cxnSpMkLst>
            <pc:docMk/>
            <pc:sldMk cId="2552461996" sldId="1545"/>
            <ac:cxnSpMk id="30" creationId="{D8BC43FA-526A-C882-6A77-4FD4D60DAFD6}"/>
          </ac:cxnSpMkLst>
        </pc:cxnChg>
        <pc:cxnChg chg="add del mod">
          <ac:chgData name="Rafael Casado González" userId="1c71fca1-7e6b-4c6f-8614-522343b393e6" providerId="ADAL" clId="{F2ED8E7B-9BD8-477D-B72E-E28C2C49FF23}" dt="2024-01-02T20:55:19.142" v="6053" actId="478"/>
          <ac:cxnSpMkLst>
            <pc:docMk/>
            <pc:sldMk cId="2552461996" sldId="1545"/>
            <ac:cxnSpMk id="35" creationId="{C0CF35D3-9727-8CF4-A3EB-ECBADD6B9874}"/>
          </ac:cxnSpMkLst>
        </pc:cxnChg>
        <pc:cxnChg chg="add mod">
          <ac:chgData name="Rafael Casado González" userId="1c71fca1-7e6b-4c6f-8614-522343b393e6" providerId="ADAL" clId="{F2ED8E7B-9BD8-477D-B72E-E28C2C49FF23}" dt="2024-01-02T20:55:12.160" v="6051"/>
          <ac:cxnSpMkLst>
            <pc:docMk/>
            <pc:sldMk cId="2552461996" sldId="1545"/>
            <ac:cxnSpMk id="37" creationId="{A9340C22-75CD-DBAE-AF02-9DBB3582C3BC}"/>
          </ac:cxnSpMkLst>
        </pc:cxnChg>
        <pc:cxnChg chg="add mod">
          <ac:chgData name="Rafael Casado González" userId="1c71fca1-7e6b-4c6f-8614-522343b393e6" providerId="ADAL" clId="{F2ED8E7B-9BD8-477D-B72E-E28C2C49FF23}" dt="2024-01-02T20:57:19.305" v="6084" actId="14100"/>
          <ac:cxnSpMkLst>
            <pc:docMk/>
            <pc:sldMk cId="2552461996" sldId="1545"/>
            <ac:cxnSpMk id="41" creationId="{A17BA820-7BD7-CB1A-83B0-EBA68774A543}"/>
          </ac:cxnSpMkLst>
        </pc:cxnChg>
      </pc:sldChg>
      <pc:sldChg chg="delSp modSp add mod">
        <pc:chgData name="Rafael Casado González" userId="1c71fca1-7e6b-4c6f-8614-522343b393e6" providerId="ADAL" clId="{F2ED8E7B-9BD8-477D-B72E-E28C2C49FF23}" dt="2024-02-13T18:49:42.956" v="9673" actId="113"/>
        <pc:sldMkLst>
          <pc:docMk/>
          <pc:sldMk cId="591806891" sldId="1546"/>
        </pc:sldMkLst>
        <pc:spChg chg="mod">
          <ac:chgData name="Rafael Casado González" userId="1c71fca1-7e6b-4c6f-8614-522343b393e6" providerId="ADAL" clId="{F2ED8E7B-9BD8-477D-B72E-E28C2C49FF23}" dt="2024-02-13T18:49:42.956" v="9673" actId="113"/>
          <ac:spMkLst>
            <pc:docMk/>
            <pc:sldMk cId="591806891" sldId="1546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21:08:10.700" v="6211" actId="404"/>
          <ac:spMkLst>
            <pc:docMk/>
            <pc:sldMk cId="591806891" sldId="1546"/>
            <ac:spMk id="33" creationId="{63ADEECD-6E8E-3C86-F342-CA6B8C3529C8}"/>
          </ac:spMkLst>
        </pc:spChg>
        <pc:spChg chg="mod">
          <ac:chgData name="Rafael Casado González" userId="1c71fca1-7e6b-4c6f-8614-522343b393e6" providerId="ADAL" clId="{F2ED8E7B-9BD8-477D-B72E-E28C2C49FF23}" dt="2024-01-02T21:07:21.191" v="6209" actId="1076"/>
          <ac:spMkLst>
            <pc:docMk/>
            <pc:sldMk cId="591806891" sldId="1546"/>
            <ac:spMk id="34" creationId="{170ABCC1-54E9-4856-11C8-6E041EA0552A}"/>
          </ac:spMkLst>
        </pc:spChg>
        <pc:spChg chg="mod">
          <ac:chgData name="Rafael Casado González" userId="1c71fca1-7e6b-4c6f-8614-522343b393e6" providerId="ADAL" clId="{F2ED8E7B-9BD8-477D-B72E-E28C2C49FF23}" dt="2024-01-02T21:07:21.191" v="6209" actId="1076"/>
          <ac:spMkLst>
            <pc:docMk/>
            <pc:sldMk cId="591806891" sldId="1546"/>
            <ac:spMk id="39" creationId="{E4047DAB-5303-1B39-157B-8A7D810AF36D}"/>
          </ac:spMkLst>
        </pc:spChg>
        <pc:spChg chg="del">
          <ac:chgData name="Rafael Casado González" userId="1c71fca1-7e6b-4c6f-8614-522343b393e6" providerId="ADAL" clId="{F2ED8E7B-9BD8-477D-B72E-E28C2C49FF23}" dt="2024-01-02T21:05:31.509" v="6189" actId="478"/>
          <ac:spMkLst>
            <pc:docMk/>
            <pc:sldMk cId="591806891" sldId="1546"/>
            <ac:spMk id="40" creationId="{7743343E-A8BA-9FA1-814A-CC05E0BC1E13}"/>
          </ac:spMkLst>
        </pc:spChg>
        <pc:spChg chg="mod">
          <ac:chgData name="Rafael Casado González" userId="1c71fca1-7e6b-4c6f-8614-522343b393e6" providerId="ADAL" clId="{F2ED8E7B-9BD8-477D-B72E-E28C2C49FF23}" dt="2024-01-02T21:05:43.384" v="6192" actId="1076"/>
          <ac:spMkLst>
            <pc:docMk/>
            <pc:sldMk cId="591806891" sldId="1546"/>
            <ac:spMk id="45" creationId="{B691B757-9395-3299-AB93-41553E6939C8}"/>
          </ac:spMkLst>
        </pc:spChg>
        <pc:spChg chg="mod">
          <ac:chgData name="Rafael Casado González" userId="1c71fca1-7e6b-4c6f-8614-522343b393e6" providerId="ADAL" clId="{F2ED8E7B-9BD8-477D-B72E-E28C2C49FF23}" dt="2024-01-02T21:00:01.811" v="6104" actId="20577"/>
          <ac:spMkLst>
            <pc:docMk/>
            <pc:sldMk cId="591806891" sldId="1546"/>
            <ac:spMk id="517123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21:01:35.665" v="6136" actId="20577"/>
          <ac:graphicFrameMkLst>
            <pc:docMk/>
            <pc:sldMk cId="591806891" sldId="1546"/>
            <ac:graphicFrameMk id="3" creationId="{99E40159-5E8C-4651-F629-6A5B67DE8475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21:07:21.191" v="6209" actId="1076"/>
          <ac:graphicFrameMkLst>
            <pc:docMk/>
            <pc:sldMk cId="591806891" sldId="1546"/>
            <ac:graphicFrameMk id="26" creationId="{8CD920AC-058D-4410-2609-40C022BA6EBC}"/>
          </ac:graphicFrameMkLst>
        </pc:graphicFrameChg>
        <pc:cxnChg chg="mod">
          <ac:chgData name="Rafael Casado González" userId="1c71fca1-7e6b-4c6f-8614-522343b393e6" providerId="ADAL" clId="{F2ED8E7B-9BD8-477D-B72E-E28C2C49FF23}" dt="2024-01-02T21:07:21.191" v="6209" actId="1076"/>
          <ac:cxnSpMkLst>
            <pc:docMk/>
            <pc:sldMk cId="591806891" sldId="1546"/>
            <ac:cxnSpMk id="29" creationId="{1235FED2-007F-F5C0-A986-CD0CE778211E}"/>
          </ac:cxnSpMkLst>
        </pc:cxnChg>
        <pc:cxnChg chg="mod">
          <ac:chgData name="Rafael Casado González" userId="1c71fca1-7e6b-4c6f-8614-522343b393e6" providerId="ADAL" clId="{F2ED8E7B-9BD8-477D-B72E-E28C2C49FF23}" dt="2024-01-02T21:07:21.191" v="6209" actId="1076"/>
          <ac:cxnSpMkLst>
            <pc:docMk/>
            <pc:sldMk cId="591806891" sldId="1546"/>
            <ac:cxnSpMk id="37" creationId="{A9340C22-75CD-DBAE-AF02-9DBB3582C3BC}"/>
          </ac:cxnSpMkLst>
        </pc:cxnChg>
        <pc:cxnChg chg="del">
          <ac:chgData name="Rafael Casado González" userId="1c71fca1-7e6b-4c6f-8614-522343b393e6" providerId="ADAL" clId="{F2ED8E7B-9BD8-477D-B72E-E28C2C49FF23}" dt="2024-01-02T21:05:33.135" v="6190" actId="478"/>
          <ac:cxnSpMkLst>
            <pc:docMk/>
            <pc:sldMk cId="591806891" sldId="1546"/>
            <ac:cxnSpMk id="41" creationId="{A17BA820-7BD7-CB1A-83B0-EBA68774A543}"/>
          </ac:cxnSpMkLst>
        </pc:cxnChg>
      </pc:sldChg>
      <pc:sldChg chg="delSp modSp add del mod">
        <pc:chgData name="Rafael Casado González" userId="1c71fca1-7e6b-4c6f-8614-522343b393e6" providerId="ADAL" clId="{F2ED8E7B-9BD8-477D-B72E-E28C2C49FF23}" dt="2024-01-03T11:50:17.078" v="6556" actId="47"/>
        <pc:sldMkLst>
          <pc:docMk/>
          <pc:sldMk cId="3800827604" sldId="1547"/>
        </pc:sldMkLst>
        <pc:spChg chg="del">
          <ac:chgData name="Rafael Casado González" userId="1c71fca1-7e6b-4c6f-8614-522343b393e6" providerId="ADAL" clId="{F2ED8E7B-9BD8-477D-B72E-E28C2C49FF23}" dt="2024-01-03T11:33:29.524" v="6407" actId="478"/>
          <ac:spMkLst>
            <pc:docMk/>
            <pc:sldMk cId="3800827604" sldId="1547"/>
            <ac:spMk id="19" creationId="{C055F552-62E3-F693-34A7-EFF9A6BA7BA9}"/>
          </ac:spMkLst>
        </pc:spChg>
        <pc:spChg chg="del">
          <ac:chgData name="Rafael Casado González" userId="1c71fca1-7e6b-4c6f-8614-522343b393e6" providerId="ADAL" clId="{F2ED8E7B-9BD8-477D-B72E-E28C2C49FF23}" dt="2024-01-03T11:33:29.524" v="6407" actId="478"/>
          <ac:spMkLst>
            <pc:docMk/>
            <pc:sldMk cId="3800827604" sldId="1547"/>
            <ac:spMk id="20" creationId="{4065BCB0-D023-F6E8-2236-D43FAEADD85C}"/>
          </ac:spMkLst>
        </pc:spChg>
        <pc:spChg chg="del">
          <ac:chgData name="Rafael Casado González" userId="1c71fca1-7e6b-4c6f-8614-522343b393e6" providerId="ADAL" clId="{F2ED8E7B-9BD8-477D-B72E-E28C2C49FF23}" dt="2024-01-03T11:33:29.524" v="6407" actId="478"/>
          <ac:spMkLst>
            <pc:docMk/>
            <pc:sldMk cId="3800827604" sldId="1547"/>
            <ac:spMk id="21" creationId="{09CBE0DA-F784-9498-9B4A-03729AEDA746}"/>
          </ac:spMkLst>
        </pc:spChg>
        <pc:spChg chg="mod">
          <ac:chgData name="Rafael Casado González" userId="1c71fca1-7e6b-4c6f-8614-522343b393e6" providerId="ADAL" clId="{F2ED8E7B-9BD8-477D-B72E-E28C2C49FF23}" dt="2024-01-03T11:33:05.981" v="6405" actId="6549"/>
          <ac:spMkLst>
            <pc:docMk/>
            <pc:sldMk cId="3800827604" sldId="1547"/>
            <ac:spMk id="29" creationId="{E40AFF29-11DD-966A-D9A5-60A9CE77C7EA}"/>
          </ac:spMkLst>
        </pc:spChg>
        <pc:spChg chg="del">
          <ac:chgData name="Rafael Casado González" userId="1c71fca1-7e6b-4c6f-8614-522343b393e6" providerId="ADAL" clId="{F2ED8E7B-9BD8-477D-B72E-E28C2C49FF23}" dt="2024-01-03T11:33:29.524" v="6407" actId="478"/>
          <ac:spMkLst>
            <pc:docMk/>
            <pc:sldMk cId="3800827604" sldId="1547"/>
            <ac:spMk id="32" creationId="{E2C009E1-D87A-6DC0-0A16-8AF7C314AB43}"/>
          </ac:spMkLst>
        </pc:spChg>
        <pc:spChg chg="mod">
          <ac:chgData name="Rafael Casado González" userId="1c71fca1-7e6b-4c6f-8614-522343b393e6" providerId="ADAL" clId="{F2ED8E7B-9BD8-477D-B72E-E28C2C49FF23}" dt="2024-01-03T11:30:22.462" v="6354" actId="6549"/>
          <ac:spMkLst>
            <pc:docMk/>
            <pc:sldMk cId="3800827604" sldId="1547"/>
            <ac:spMk id="517123" creationId="{00000000-0000-0000-0000-000000000000}"/>
          </ac:spMkLst>
        </pc:spChg>
        <pc:grpChg chg="del">
          <ac:chgData name="Rafael Casado González" userId="1c71fca1-7e6b-4c6f-8614-522343b393e6" providerId="ADAL" clId="{F2ED8E7B-9BD8-477D-B72E-E28C2C49FF23}" dt="2024-01-03T11:33:26.930" v="6406" actId="478"/>
          <ac:grpSpMkLst>
            <pc:docMk/>
            <pc:sldMk cId="3800827604" sldId="1547"/>
            <ac:grpSpMk id="31" creationId="{D0F0DCBE-F85B-369E-0000-686B42B60CB6}"/>
          </ac:grpSpMkLst>
        </pc:grpChg>
        <pc:graphicFrameChg chg="del">
          <ac:chgData name="Rafael Casado González" userId="1c71fca1-7e6b-4c6f-8614-522343b393e6" providerId="ADAL" clId="{F2ED8E7B-9BD8-477D-B72E-E28C2C49FF23}" dt="2024-01-03T11:33:29.524" v="6407" actId="478"/>
          <ac:graphicFrameMkLst>
            <pc:docMk/>
            <pc:sldMk cId="3800827604" sldId="1547"/>
            <ac:graphicFrameMk id="36" creationId="{110ACC3E-946B-6531-2BEF-E8A3781B501A}"/>
          </ac:graphicFrameMkLst>
        </pc:graphicFrameChg>
        <pc:graphicFrameChg chg="modGraphic">
          <ac:chgData name="Rafael Casado González" userId="1c71fca1-7e6b-4c6f-8614-522343b393e6" providerId="ADAL" clId="{F2ED8E7B-9BD8-477D-B72E-E28C2C49FF23}" dt="2024-01-03T11:35:50.062" v="6421" actId="179"/>
          <ac:graphicFrameMkLst>
            <pc:docMk/>
            <pc:sldMk cId="3800827604" sldId="1547"/>
            <ac:graphicFrameMk id="248" creationId="{00000000-0000-0000-0000-000000000000}"/>
          </ac:graphicFrameMkLst>
        </pc:graphicFrameChg>
        <pc:cxnChg chg="del">
          <ac:chgData name="Rafael Casado González" userId="1c71fca1-7e6b-4c6f-8614-522343b393e6" providerId="ADAL" clId="{F2ED8E7B-9BD8-477D-B72E-E28C2C49FF23}" dt="2024-01-03T11:33:29.524" v="6407" actId="478"/>
          <ac:cxnSpMkLst>
            <pc:docMk/>
            <pc:sldMk cId="3800827604" sldId="1547"/>
            <ac:cxnSpMk id="14" creationId="{435848E8-A3E8-57AA-57C7-7101AB3422EE}"/>
          </ac:cxnSpMkLst>
        </pc:cxnChg>
        <pc:cxnChg chg="del">
          <ac:chgData name="Rafael Casado González" userId="1c71fca1-7e6b-4c6f-8614-522343b393e6" providerId="ADAL" clId="{F2ED8E7B-9BD8-477D-B72E-E28C2C49FF23}" dt="2024-01-03T11:33:29.524" v="6407" actId="478"/>
          <ac:cxnSpMkLst>
            <pc:docMk/>
            <pc:sldMk cId="3800827604" sldId="1547"/>
            <ac:cxnSpMk id="25" creationId="{77CEE4F2-3843-8406-8C4E-907EA79CB9E0}"/>
          </ac:cxnSpMkLst>
        </pc:cxnChg>
        <pc:cxnChg chg="del">
          <ac:chgData name="Rafael Casado González" userId="1c71fca1-7e6b-4c6f-8614-522343b393e6" providerId="ADAL" clId="{F2ED8E7B-9BD8-477D-B72E-E28C2C49FF23}" dt="2024-01-03T11:33:29.524" v="6407" actId="478"/>
          <ac:cxnSpMkLst>
            <pc:docMk/>
            <pc:sldMk cId="3800827604" sldId="1547"/>
            <ac:cxnSpMk id="26" creationId="{9F014EA1-815D-DB1A-1B89-EAE787DC9C23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22:16.573" v="6808"/>
        <pc:sldMkLst>
          <pc:docMk/>
          <pc:sldMk cId="1133804883" sldId="1548"/>
        </pc:sldMkLst>
        <pc:spChg chg="add 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4" creationId="{655E33C4-0B31-164C-A327-3589A00ADE09}"/>
          </ac:spMkLst>
        </pc:spChg>
        <pc:spChg chg="add 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5" creationId="{1A0618D9-EF08-5209-8F10-C474F0B79279}"/>
          </ac:spMkLst>
        </pc:spChg>
        <pc:spChg chg="add 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6" creationId="{73154799-C80D-AD8D-41CF-5FAA5A07ADA6}"/>
          </ac:spMkLst>
        </pc:spChg>
        <pc:spChg chg="mod">
          <ac:chgData name="Rafael Casado González" userId="1c71fca1-7e6b-4c6f-8614-522343b393e6" providerId="ADAL" clId="{F2ED8E7B-9BD8-477D-B72E-E28C2C49FF23}" dt="2024-01-03T11:39:04.844" v="6436" actId="1076"/>
          <ac:spMkLst>
            <pc:docMk/>
            <pc:sldMk cId="1133804883" sldId="1548"/>
            <ac:spMk id="14" creationId="{7C4A8645-9FFF-4B52-A8DA-40583127A160}"/>
          </ac:spMkLst>
        </pc:spChg>
        <pc:spChg chg="mod">
          <ac:chgData name="Rafael Casado González" userId="1c71fca1-7e6b-4c6f-8614-522343b393e6" providerId="ADAL" clId="{F2ED8E7B-9BD8-477D-B72E-E28C2C49FF23}" dt="2024-01-03T11:39:04.844" v="6436" actId="1076"/>
          <ac:spMkLst>
            <pc:docMk/>
            <pc:sldMk cId="1133804883" sldId="1548"/>
            <ac:spMk id="15" creationId="{FBF9241D-4242-10C0-78DC-9D1641B5044F}"/>
          </ac:spMkLst>
        </pc:spChg>
        <pc:spChg chg="mod">
          <ac:chgData name="Rafael Casado González" userId="1c71fca1-7e6b-4c6f-8614-522343b393e6" providerId="ADAL" clId="{F2ED8E7B-9BD8-477D-B72E-E28C2C49FF23}" dt="2024-01-03T11:39:04.844" v="6436" actId="1076"/>
          <ac:spMkLst>
            <pc:docMk/>
            <pc:sldMk cId="1133804883" sldId="1548"/>
            <ac:spMk id="16" creationId="{F78DCAEF-52E5-32FE-23FD-951B3D01448F}"/>
          </ac:spMkLst>
        </pc:spChg>
        <pc:spChg chg="mod">
          <ac:chgData name="Rafael Casado González" userId="1c71fca1-7e6b-4c6f-8614-522343b393e6" providerId="ADAL" clId="{F2ED8E7B-9BD8-477D-B72E-E28C2C49FF23}" dt="2024-01-03T11:39:04.844" v="6436" actId="1076"/>
          <ac:spMkLst>
            <pc:docMk/>
            <pc:sldMk cId="1133804883" sldId="1548"/>
            <ac:spMk id="17" creationId="{D8BB8989-0763-2B94-8C54-AD3DC90E9527}"/>
          </ac:spMkLst>
        </pc:spChg>
        <pc:spChg chg="mod">
          <ac:chgData name="Rafael Casado González" userId="1c71fca1-7e6b-4c6f-8614-522343b393e6" providerId="ADAL" clId="{F2ED8E7B-9BD8-477D-B72E-E28C2C49FF23}" dt="2024-01-03T11:39:04.844" v="6436" actId="1076"/>
          <ac:spMkLst>
            <pc:docMk/>
            <pc:sldMk cId="1133804883" sldId="1548"/>
            <ac:spMk id="18" creationId="{D4DDF38A-B8B6-198F-2772-735D7B3B2F55}"/>
          </ac:spMkLst>
        </pc:spChg>
        <pc:spChg chg="mod">
          <ac:chgData name="Rafael Casado González" userId="1c71fca1-7e6b-4c6f-8614-522343b393e6" providerId="ADAL" clId="{F2ED8E7B-9BD8-477D-B72E-E28C2C49FF23}" dt="2024-01-03T11:39:04.844" v="6436" actId="1076"/>
          <ac:spMkLst>
            <pc:docMk/>
            <pc:sldMk cId="1133804883" sldId="1548"/>
            <ac:spMk id="19" creationId="{A0A17183-F3A2-7A98-25AE-7A233611FB7D}"/>
          </ac:spMkLst>
        </pc:spChg>
        <pc:spChg chg="mod">
          <ac:chgData name="Rafael Casado González" userId="1c71fca1-7e6b-4c6f-8614-522343b393e6" providerId="ADAL" clId="{F2ED8E7B-9BD8-477D-B72E-E28C2C49FF23}" dt="2024-01-03T11:39:04.844" v="6436" actId="1076"/>
          <ac:spMkLst>
            <pc:docMk/>
            <pc:sldMk cId="1133804883" sldId="1548"/>
            <ac:spMk id="20" creationId="{56D2C96F-EE28-4458-AB2B-96596E972C4B}"/>
          </ac:spMkLst>
        </pc:spChg>
        <pc:spChg chg="add del mod">
          <ac:chgData name="Rafael Casado González" userId="1c71fca1-7e6b-4c6f-8614-522343b393e6" providerId="ADAL" clId="{F2ED8E7B-9BD8-477D-B72E-E28C2C49FF23}" dt="2024-01-03T11:53:39.824" v="6601" actId="478"/>
          <ac:spMkLst>
            <pc:docMk/>
            <pc:sldMk cId="1133804883" sldId="1548"/>
            <ac:spMk id="22" creationId="{98754ABD-63AE-236C-8189-5602A42E9C60}"/>
          </ac:spMkLst>
        </pc:spChg>
        <pc:spChg chg="add 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23" creationId="{B01C8CC7-B400-817A-71B7-A77EACBE18F5}"/>
          </ac:spMkLst>
        </pc:spChg>
        <pc:spChg chg="add 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25" creationId="{C711B821-F2BA-59EE-DD98-E301C0DCA800}"/>
          </ac:spMkLst>
        </pc:spChg>
        <pc:spChg chg="add 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26" creationId="{11DBBCE9-5DF9-4D72-D6D3-71C86D0D7CF4}"/>
          </ac:spMkLst>
        </pc:spChg>
        <pc:spChg chg="mod">
          <ac:chgData name="Rafael Casado González" userId="1c71fca1-7e6b-4c6f-8614-522343b393e6" providerId="ADAL" clId="{F2ED8E7B-9BD8-477D-B72E-E28C2C49FF23}" dt="2024-01-03T11:53:22.657" v="6588" actId="6549"/>
          <ac:spMkLst>
            <pc:docMk/>
            <pc:sldMk cId="1133804883" sldId="1548"/>
            <ac:spMk id="29" creationId="{E40AFF29-11DD-966A-D9A5-60A9CE77C7EA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0" creationId="{B92ECDCC-8FB9-8EE8-54F3-290F91709B0E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1" creationId="{2902A0FA-AA9C-7DD6-0BC5-770E622B3B45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2" creationId="{55C4B866-BEA2-BB2B-1BB7-CCE017B2890B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3" creationId="{A6AA6033-E065-C3F4-F44C-748CAA5DBA36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4" creationId="{27F6510D-DE54-355C-7A06-45299A3FE281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5" creationId="{88C30A2B-A3F0-96D7-840A-4C25F86FAA48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6" creationId="{5E9FB60B-C816-FAD3-2C95-E2DDD6A084A8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7" creationId="{5389839F-A5EE-808A-658D-92D8E15E4EEC}"/>
          </ac:spMkLst>
        </pc:spChg>
        <pc:spChg chg="mod">
          <ac:chgData name="Rafael Casado González" userId="1c71fca1-7e6b-4c6f-8614-522343b393e6" providerId="ADAL" clId="{F2ED8E7B-9BD8-477D-B72E-E28C2C49FF23}" dt="2024-01-03T11:48:32.907" v="6549" actId="1076"/>
          <ac:spMkLst>
            <pc:docMk/>
            <pc:sldMk cId="1133804883" sldId="1548"/>
            <ac:spMk id="39" creationId="{2FC3E78C-7415-A0C4-C874-55E26764644C}"/>
          </ac:spMkLst>
        </pc:spChg>
        <pc:spChg chg="mod">
          <ac:chgData name="Rafael Casado González" userId="1c71fca1-7e6b-4c6f-8614-522343b393e6" providerId="ADAL" clId="{F2ED8E7B-9BD8-477D-B72E-E28C2C49FF23}" dt="2024-01-03T11:48:32.907" v="6549" actId="1076"/>
          <ac:spMkLst>
            <pc:docMk/>
            <pc:sldMk cId="1133804883" sldId="1548"/>
            <ac:spMk id="40" creationId="{F8106AFD-93C3-F79D-E0C5-BD073A9D8D52}"/>
          </ac:spMkLst>
        </pc:spChg>
        <pc:spChg chg="del mod">
          <ac:chgData name="Rafael Casado González" userId="1c71fca1-7e6b-4c6f-8614-522343b393e6" providerId="ADAL" clId="{F2ED8E7B-9BD8-477D-B72E-E28C2C49FF23}" dt="2024-01-03T11:47:57.961" v="6542" actId="478"/>
          <ac:spMkLst>
            <pc:docMk/>
            <pc:sldMk cId="1133804883" sldId="1548"/>
            <ac:spMk id="41" creationId="{99025697-E79E-4928-7796-FD1E742D7E4A}"/>
          </ac:spMkLst>
        </pc:spChg>
        <pc:spChg chg="del mod">
          <ac:chgData name="Rafael Casado González" userId="1c71fca1-7e6b-4c6f-8614-522343b393e6" providerId="ADAL" clId="{F2ED8E7B-9BD8-477D-B72E-E28C2C49FF23}" dt="2024-01-03T11:48:02.405" v="6544" actId="478"/>
          <ac:spMkLst>
            <pc:docMk/>
            <pc:sldMk cId="1133804883" sldId="1548"/>
            <ac:spMk id="42" creationId="{A6DFDE84-3953-6087-1541-FE24D91330CF}"/>
          </ac:spMkLst>
        </pc:spChg>
        <pc:spChg chg="del mod">
          <ac:chgData name="Rafael Casado González" userId="1c71fca1-7e6b-4c6f-8614-522343b393e6" providerId="ADAL" clId="{F2ED8E7B-9BD8-477D-B72E-E28C2C49FF23}" dt="2024-01-03T11:47:59.256" v="6543" actId="478"/>
          <ac:spMkLst>
            <pc:docMk/>
            <pc:sldMk cId="1133804883" sldId="1548"/>
            <ac:spMk id="43" creationId="{D087A3C7-5E48-16CE-4AD1-35C3709BD283}"/>
          </ac:spMkLst>
        </pc:spChg>
        <pc:spChg chg="del mod">
          <ac:chgData name="Rafael Casado González" userId="1c71fca1-7e6b-4c6f-8614-522343b393e6" providerId="ADAL" clId="{F2ED8E7B-9BD8-477D-B72E-E28C2C49FF23}" dt="2024-01-03T11:48:02.405" v="6544" actId="478"/>
          <ac:spMkLst>
            <pc:docMk/>
            <pc:sldMk cId="1133804883" sldId="1548"/>
            <ac:spMk id="44" creationId="{EC506279-65D6-95D4-7B75-E4C2EF5634C0}"/>
          </ac:spMkLst>
        </pc:spChg>
        <pc:spChg chg="mod">
          <ac:chgData name="Rafael Casado González" userId="1c71fca1-7e6b-4c6f-8614-522343b393e6" providerId="ADAL" clId="{F2ED8E7B-9BD8-477D-B72E-E28C2C49FF23}" dt="2024-01-03T11:48:32.907" v="6549" actId="1076"/>
          <ac:spMkLst>
            <pc:docMk/>
            <pc:sldMk cId="1133804883" sldId="1548"/>
            <ac:spMk id="46" creationId="{FE7BAEFA-E3DE-4CC8-D5F4-FB301639074D}"/>
          </ac:spMkLst>
        </pc:spChg>
        <pc:spChg chg="mod">
          <ac:chgData name="Rafael Casado González" userId="1c71fca1-7e6b-4c6f-8614-522343b393e6" providerId="ADAL" clId="{F2ED8E7B-9BD8-477D-B72E-E28C2C49FF23}" dt="2024-01-03T11:48:32.907" v="6549" actId="1076"/>
          <ac:spMkLst>
            <pc:docMk/>
            <pc:sldMk cId="1133804883" sldId="1548"/>
            <ac:spMk id="47" creationId="{9104B14D-20AF-6542-7297-3648FFAD5E6B}"/>
          </ac:spMkLst>
        </pc:spChg>
        <pc:spChg chg="mod">
          <ac:chgData name="Rafael Casado González" userId="1c71fca1-7e6b-4c6f-8614-522343b393e6" providerId="ADAL" clId="{F2ED8E7B-9BD8-477D-B72E-E28C2C49FF23}" dt="2024-01-03T11:48:32.907" v="6549" actId="1076"/>
          <ac:spMkLst>
            <pc:docMk/>
            <pc:sldMk cId="1133804883" sldId="1548"/>
            <ac:spMk id="48" creationId="{1D3B00DF-5773-FB30-13E3-4470E3C98FCC}"/>
          </ac:spMkLst>
        </pc:spChg>
        <pc:spChg chg="mod">
          <ac:chgData name="Rafael Casado González" userId="1c71fca1-7e6b-4c6f-8614-522343b393e6" providerId="ADAL" clId="{F2ED8E7B-9BD8-477D-B72E-E28C2C49FF23}" dt="2024-01-03T11:48:32.907" v="6549" actId="1076"/>
          <ac:spMkLst>
            <pc:docMk/>
            <pc:sldMk cId="1133804883" sldId="1548"/>
            <ac:spMk id="49" creationId="{0F9660AC-C55F-EC53-6900-3B38B2917A73}"/>
          </ac:spMkLst>
        </pc:spChg>
        <pc:spChg chg="mod">
          <ac:chgData name="Rafael Casado González" userId="1c71fca1-7e6b-4c6f-8614-522343b393e6" providerId="ADAL" clId="{F2ED8E7B-9BD8-477D-B72E-E28C2C49FF23}" dt="2024-01-03T11:48:32.907" v="6549" actId="1076"/>
          <ac:spMkLst>
            <pc:docMk/>
            <pc:sldMk cId="1133804883" sldId="1548"/>
            <ac:spMk id="50" creationId="{5F540DEA-37C8-3967-B69C-D6A41C555C2B}"/>
          </ac:spMkLst>
        </pc:spChg>
        <pc:grpChg chg="add del mod">
          <ac:chgData name="Rafael Casado González" userId="1c71fca1-7e6b-4c6f-8614-522343b393e6" providerId="ADAL" clId="{F2ED8E7B-9BD8-477D-B72E-E28C2C49FF23}" dt="2024-01-03T11:41:14.680" v="6444" actId="478"/>
          <ac:grpSpMkLst>
            <pc:docMk/>
            <pc:sldMk cId="1133804883" sldId="1548"/>
            <ac:grpSpMk id="13" creationId="{97FF7705-3E4B-EB91-2202-FA82957C95FA}"/>
          </ac:grpSpMkLst>
        </pc:grpChg>
        <pc:grpChg chg="add del mod">
          <ac:chgData name="Rafael Casado González" userId="1c71fca1-7e6b-4c6f-8614-522343b393e6" providerId="ADAL" clId="{F2ED8E7B-9BD8-477D-B72E-E28C2C49FF23}" dt="2024-01-03T11:48:42.583" v="6550" actId="1076"/>
          <ac:grpSpMkLst>
            <pc:docMk/>
            <pc:sldMk cId="1133804883" sldId="1548"/>
            <ac:grpSpMk id="28" creationId="{F4123535-BD4A-419B-7109-AF3F3115695A}"/>
          </ac:grpSpMkLst>
        </pc:grpChg>
        <pc:grpChg chg="add del mod">
          <ac:chgData name="Rafael Casado González" userId="1c71fca1-7e6b-4c6f-8614-522343b393e6" providerId="ADAL" clId="{F2ED8E7B-9BD8-477D-B72E-E28C2C49FF23}" dt="2024-01-03T11:48:55.323" v="6551" actId="21"/>
          <ac:grpSpMkLst>
            <pc:docMk/>
            <pc:sldMk cId="1133804883" sldId="1548"/>
            <ac:grpSpMk id="38" creationId="{5B9AB05B-1DC1-7DEA-64EA-8B766605CB13}"/>
          </ac:grpSpMkLst>
        </pc:grpChg>
        <pc:grpChg chg="mod">
          <ac:chgData name="Rafael Casado González" userId="1c71fca1-7e6b-4c6f-8614-522343b393e6" providerId="ADAL" clId="{F2ED8E7B-9BD8-477D-B72E-E28C2C49FF23}" dt="2024-01-03T11:48:32.907" v="6549" actId="1076"/>
          <ac:grpSpMkLst>
            <pc:docMk/>
            <pc:sldMk cId="1133804883" sldId="1548"/>
            <ac:grpSpMk id="45" creationId="{0D845ADE-6F06-7344-5B45-9B945C85DB6E}"/>
          </ac:grpSpMkLst>
        </pc:grpChg>
        <pc:graphicFrameChg chg="add del mod">
          <ac:chgData name="Rafael Casado González" userId="1c71fca1-7e6b-4c6f-8614-522343b393e6" providerId="ADAL" clId="{F2ED8E7B-9BD8-477D-B72E-E28C2C49FF23}" dt="2024-01-03T11:39:22.007" v="6438" actId="478"/>
          <ac:graphicFrameMkLst>
            <pc:docMk/>
            <pc:sldMk cId="1133804883" sldId="1548"/>
            <ac:graphicFrameMk id="3" creationId="{2AAC7E65-A5C1-3871-C776-93BBE808BCE6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3T11:53:34.835" v="6599" actId="6549"/>
          <ac:graphicFrameMkLst>
            <pc:docMk/>
            <pc:sldMk cId="1133804883" sldId="1548"/>
            <ac:graphicFrameMk id="9" creationId="{354567D8-2F6E-03F3-16EF-C3C12BFD2C34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1:44:03.924" v="6501" actId="1076"/>
          <ac:graphicFrameMkLst>
            <pc:docMk/>
            <pc:sldMk cId="1133804883" sldId="1548"/>
            <ac:graphicFrameMk id="27" creationId="{94B9E28B-CAC6-6AC5-27E3-A86C699A167B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3T11:55:37.628" v="6623" actId="20577"/>
          <ac:graphicFrameMkLst>
            <pc:docMk/>
            <pc:sldMk cId="1133804883" sldId="1548"/>
            <ac:graphicFrameMk id="52" creationId="{CC14631E-82E5-131F-7254-14CE44EF725B}"/>
          </ac:graphicFrameMkLst>
        </pc:graphicFrameChg>
        <pc:graphicFrameChg chg="del mod modGraphic">
          <ac:chgData name="Rafael Casado González" userId="1c71fca1-7e6b-4c6f-8614-522343b393e6" providerId="ADAL" clId="{F2ED8E7B-9BD8-477D-B72E-E28C2C49FF23}" dt="2024-01-03T11:54:46.294" v="6604" actId="478"/>
          <ac:graphicFrameMkLst>
            <pc:docMk/>
            <pc:sldMk cId="1133804883" sldId="1548"/>
            <ac:graphicFrameMk id="248" creationId="{00000000-0000-0000-0000-000000000000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3T11:53:38.695" v="6600" actId="478"/>
          <ac:cxnSpMkLst>
            <pc:docMk/>
            <pc:sldMk cId="1133804883" sldId="1548"/>
            <ac:cxnSpMk id="2" creationId="{85B18A4B-9C66-4FE5-5902-E441C8B68615}"/>
          </ac:cxnSpMkLst>
        </pc:cxnChg>
        <pc:cxnChg chg="add mod">
          <ac:chgData name="Rafael Casado González" userId="1c71fca1-7e6b-4c6f-8614-522343b393e6" providerId="ADAL" clId="{F2ED8E7B-9BD8-477D-B72E-E28C2C49FF23}" dt="2024-01-03T11:44:03.924" v="6501" actId="1076"/>
          <ac:cxnSpMkLst>
            <pc:docMk/>
            <pc:sldMk cId="1133804883" sldId="1548"/>
            <ac:cxnSpMk id="7" creationId="{727A8AC8-105B-7A94-A336-0D3AB231F8DB}"/>
          </ac:cxnSpMkLst>
        </pc:cxnChg>
        <pc:cxnChg chg="add mod">
          <ac:chgData name="Rafael Casado González" userId="1c71fca1-7e6b-4c6f-8614-522343b393e6" providerId="ADAL" clId="{F2ED8E7B-9BD8-477D-B72E-E28C2C49FF23}" dt="2024-01-03T11:44:03.924" v="6501" actId="1076"/>
          <ac:cxnSpMkLst>
            <pc:docMk/>
            <pc:sldMk cId="1133804883" sldId="1548"/>
            <ac:cxnSpMk id="8" creationId="{AEB196BA-DEE8-BD65-9D5B-E89C96D6AA21}"/>
          </ac:cxnSpMkLst>
        </pc:cxnChg>
        <pc:cxnChg chg="add mod">
          <ac:chgData name="Rafael Casado González" userId="1c71fca1-7e6b-4c6f-8614-522343b393e6" providerId="ADAL" clId="{F2ED8E7B-9BD8-477D-B72E-E28C2C49FF23}" dt="2024-01-03T11:44:03.924" v="6501" actId="1076"/>
          <ac:cxnSpMkLst>
            <pc:docMk/>
            <pc:sldMk cId="1133804883" sldId="1548"/>
            <ac:cxnSpMk id="10" creationId="{B2F22D2E-B6BE-BAE3-86E5-A255CC255D22}"/>
          </ac:cxnSpMkLst>
        </pc:cxnChg>
        <pc:cxnChg chg="add mod">
          <ac:chgData name="Rafael Casado González" userId="1c71fca1-7e6b-4c6f-8614-522343b393e6" providerId="ADAL" clId="{F2ED8E7B-9BD8-477D-B72E-E28C2C49FF23}" dt="2024-01-03T11:44:03.924" v="6501" actId="1076"/>
          <ac:cxnSpMkLst>
            <pc:docMk/>
            <pc:sldMk cId="1133804883" sldId="1548"/>
            <ac:cxnSpMk id="11" creationId="{E67B4EE8-47E3-0347-531D-DC3B28B294D2}"/>
          </ac:cxnSpMkLst>
        </pc:cxnChg>
        <pc:cxnChg chg="add mod">
          <ac:chgData name="Rafael Casado González" userId="1c71fca1-7e6b-4c6f-8614-522343b393e6" providerId="ADAL" clId="{F2ED8E7B-9BD8-477D-B72E-E28C2C49FF23}" dt="2024-01-03T11:44:03.924" v="6501" actId="1076"/>
          <ac:cxnSpMkLst>
            <pc:docMk/>
            <pc:sldMk cId="1133804883" sldId="1548"/>
            <ac:cxnSpMk id="12" creationId="{F69E0E27-D5F1-E549-C952-3889F14D7BA0}"/>
          </ac:cxnSpMkLst>
        </pc:cxnChg>
        <pc:cxnChg chg="add mod">
          <ac:chgData name="Rafael Casado González" userId="1c71fca1-7e6b-4c6f-8614-522343b393e6" providerId="ADAL" clId="{F2ED8E7B-9BD8-477D-B72E-E28C2C49FF23}" dt="2024-01-03T11:44:03.924" v="6501" actId="1076"/>
          <ac:cxnSpMkLst>
            <pc:docMk/>
            <pc:sldMk cId="1133804883" sldId="1548"/>
            <ac:cxnSpMk id="21" creationId="{711AECF4-45E1-44FF-3BDC-DE6901EACDB2}"/>
          </ac:cxnSpMkLst>
        </pc:cxnChg>
        <pc:cxnChg chg="add mod">
          <ac:chgData name="Rafael Casado González" userId="1c71fca1-7e6b-4c6f-8614-522343b393e6" providerId="ADAL" clId="{F2ED8E7B-9BD8-477D-B72E-E28C2C49FF23}" dt="2024-01-03T11:44:03.924" v="6501" actId="1076"/>
          <ac:cxnSpMkLst>
            <pc:docMk/>
            <pc:sldMk cId="1133804883" sldId="1548"/>
            <ac:cxnSpMk id="24" creationId="{F7FCBCE6-DBE9-A3C7-464C-9776EFBACAC9}"/>
          </ac:cxnSpMkLst>
        </pc:cxnChg>
        <pc:cxnChg chg="add mod">
          <ac:chgData name="Rafael Casado González" userId="1c71fca1-7e6b-4c6f-8614-522343b393e6" providerId="ADAL" clId="{F2ED8E7B-9BD8-477D-B72E-E28C2C49FF23}" dt="2024-01-03T11:53:57.171" v="6602" actId="571"/>
          <ac:cxnSpMkLst>
            <pc:docMk/>
            <pc:sldMk cId="1133804883" sldId="1548"/>
            <ac:cxnSpMk id="51" creationId="{6E34AEDD-F1D3-D2A7-10E5-AB91CC56873F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5:12:48.616" v="7781" actId="207"/>
        <pc:sldMkLst>
          <pc:docMk/>
          <pc:sldMk cId="873899142" sldId="1549"/>
        </pc:sldMkLst>
        <pc:spChg chg="add 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3" creationId="{A4160091-8884-EB32-AA7D-4EC02DF456BE}"/>
          </ac:spMkLst>
        </pc:spChg>
        <pc:spChg chg="add mod">
          <ac:chgData name="Rafael Casado González" userId="1c71fca1-7e6b-4c6f-8614-522343b393e6" providerId="ADAL" clId="{F2ED8E7B-9BD8-477D-B72E-E28C2C49FF23}" dt="2024-01-03T12:18:24.971" v="6751" actId="14100"/>
          <ac:spMkLst>
            <pc:docMk/>
            <pc:sldMk cId="873899142" sldId="1549"/>
            <ac:spMk id="4" creationId="{9FBB09D3-13C6-D65E-3D1C-7AE17FBB77F8}"/>
          </ac:spMkLst>
        </pc:spChg>
        <pc:spChg chg="add mod">
          <ac:chgData name="Rafael Casado González" userId="1c71fca1-7e6b-4c6f-8614-522343b393e6" providerId="ADAL" clId="{F2ED8E7B-9BD8-477D-B72E-E28C2C49FF23}" dt="2024-01-03T12:16:36.749" v="6742" actId="1076"/>
          <ac:spMkLst>
            <pc:docMk/>
            <pc:sldMk cId="873899142" sldId="1549"/>
            <ac:spMk id="5" creationId="{83662599-11E2-FFDF-E94E-A236EC6DB8B9}"/>
          </ac:spMkLst>
        </pc:spChg>
        <pc:spChg chg="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15" creationId="{8D0EEF99-FD12-1F90-DA59-4D1BE8E5E607}"/>
          </ac:spMkLst>
        </pc:spChg>
        <pc:spChg chg="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16" creationId="{E5900C60-CBA5-42AE-3E1B-5C5F9FA60E49}"/>
          </ac:spMkLst>
        </pc:spChg>
        <pc:spChg chg="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17" creationId="{F5694A61-F89A-8B2C-F847-23ECE99DD35B}"/>
          </ac:spMkLst>
        </pc:spChg>
        <pc:spChg chg="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18" creationId="{F21132A9-4502-2FC5-B0FA-ABAD6424F270}"/>
          </ac:spMkLst>
        </pc:spChg>
        <pc:spChg chg="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19" creationId="{3A57B5B8-CF0F-5EB1-6595-4151000DF921}"/>
          </ac:spMkLst>
        </pc:spChg>
        <pc:spChg chg="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20" creationId="{9EA883E8-B096-3EC7-60ED-53593AC2888B}"/>
          </ac:spMkLst>
        </pc:spChg>
        <pc:spChg chg="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21" creationId="{DD0457DB-4F18-D149-2E5C-4A4DE8AFC775}"/>
          </ac:spMkLst>
        </pc:spChg>
        <pc:spChg chg="mod">
          <ac:chgData name="Rafael Casado González" userId="1c71fca1-7e6b-4c6f-8614-522343b393e6" providerId="ADAL" clId="{F2ED8E7B-9BD8-477D-B72E-E28C2C49FF23}" dt="2024-01-03T12:20:13.936" v="6791" actId="20577"/>
          <ac:spMkLst>
            <pc:docMk/>
            <pc:sldMk cId="873899142" sldId="1549"/>
            <ac:spMk id="23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4-01-03T12:11:00.318" v="6705" actId="478"/>
          <ac:spMkLst>
            <pc:docMk/>
            <pc:sldMk cId="873899142" sldId="1549"/>
            <ac:spMk id="24" creationId="{658A6377-8BD6-0C4F-664B-2D21F94D790F}"/>
          </ac:spMkLst>
        </pc:spChg>
        <pc:spChg chg="add 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25" creationId="{6DAAFCB1-D4C0-66FD-5E9B-3738C4FE2C44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2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31" creationId="{EE6CA746-B544-B673-0C6A-D46F9D21F12B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32" creationId="{B265C810-EAF3-39C0-29AE-76EA661D1543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33" creationId="{BE4B5F26-B375-8307-5A80-DCE10C9AF087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35" creationId="{85F58325-0133-D6F5-2BDD-97B01A860551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36" creationId="{8A8D3E04-AF9A-6D63-85D5-A604C1655DB4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38" creationId="{B7D11777-64F6-947A-F416-DF72B45DC7B6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39" creationId="{B3DFD34E-FEA2-61BE-2CB7-9072AD002A17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40" creationId="{456136EF-6C8D-15F4-FB5B-1F3B9A85EE8A}"/>
          </ac:spMkLst>
        </pc:spChg>
        <pc:spChg chg="mod">
          <ac:chgData name="Rafael Casado González" userId="1c71fca1-7e6b-4c6f-8614-522343b393e6" providerId="ADAL" clId="{F2ED8E7B-9BD8-477D-B72E-E28C2C49FF23}" dt="2024-01-03T11:48:58.401" v="6553"/>
          <ac:spMkLst>
            <pc:docMk/>
            <pc:sldMk cId="873899142" sldId="1549"/>
            <ac:spMk id="42" creationId="{8B23C087-749F-E6F5-C64E-601DDC74ED0D}"/>
          </ac:spMkLst>
        </pc:spChg>
        <pc:spChg chg="mod">
          <ac:chgData name="Rafael Casado González" userId="1c71fca1-7e6b-4c6f-8614-522343b393e6" providerId="ADAL" clId="{F2ED8E7B-9BD8-477D-B72E-E28C2C49FF23}" dt="2024-01-03T11:48:58.401" v="6553"/>
          <ac:spMkLst>
            <pc:docMk/>
            <pc:sldMk cId="873899142" sldId="1549"/>
            <ac:spMk id="43" creationId="{5530BBF2-A63D-B672-041C-F4BFBCD70A75}"/>
          </ac:spMkLst>
        </pc:spChg>
        <pc:spChg chg="mod">
          <ac:chgData name="Rafael Casado González" userId="1c71fca1-7e6b-4c6f-8614-522343b393e6" providerId="ADAL" clId="{F2ED8E7B-9BD8-477D-B72E-E28C2C49FF23}" dt="2024-01-03T11:48:58.401" v="6553"/>
          <ac:spMkLst>
            <pc:docMk/>
            <pc:sldMk cId="873899142" sldId="1549"/>
            <ac:spMk id="45" creationId="{F0CD6BD4-FD84-C5E9-3DA1-DA1B4EE155E7}"/>
          </ac:spMkLst>
        </pc:spChg>
        <pc:spChg chg="mod">
          <ac:chgData name="Rafael Casado González" userId="1c71fca1-7e6b-4c6f-8614-522343b393e6" providerId="ADAL" clId="{F2ED8E7B-9BD8-477D-B72E-E28C2C49FF23}" dt="2024-01-03T11:48:58.401" v="6553"/>
          <ac:spMkLst>
            <pc:docMk/>
            <pc:sldMk cId="873899142" sldId="1549"/>
            <ac:spMk id="46" creationId="{71DC9B6D-8C2C-A6A3-45E2-ED51969E3F92}"/>
          </ac:spMkLst>
        </pc:spChg>
        <pc:spChg chg="mod">
          <ac:chgData name="Rafael Casado González" userId="1c71fca1-7e6b-4c6f-8614-522343b393e6" providerId="ADAL" clId="{F2ED8E7B-9BD8-477D-B72E-E28C2C49FF23}" dt="2024-01-03T11:48:58.401" v="6553"/>
          <ac:spMkLst>
            <pc:docMk/>
            <pc:sldMk cId="873899142" sldId="1549"/>
            <ac:spMk id="47" creationId="{057DFEF8-E260-1E65-13A7-3C9258F8CD90}"/>
          </ac:spMkLst>
        </pc:spChg>
        <pc:spChg chg="mod">
          <ac:chgData name="Rafael Casado González" userId="1c71fca1-7e6b-4c6f-8614-522343b393e6" providerId="ADAL" clId="{F2ED8E7B-9BD8-477D-B72E-E28C2C49FF23}" dt="2024-01-03T11:48:58.401" v="6553"/>
          <ac:spMkLst>
            <pc:docMk/>
            <pc:sldMk cId="873899142" sldId="1549"/>
            <ac:spMk id="48" creationId="{C16A7650-0D4F-AAD6-70C6-6319A9C82B56}"/>
          </ac:spMkLst>
        </pc:spChg>
        <pc:spChg chg="mod">
          <ac:chgData name="Rafael Casado González" userId="1c71fca1-7e6b-4c6f-8614-522343b393e6" providerId="ADAL" clId="{F2ED8E7B-9BD8-477D-B72E-E28C2C49FF23}" dt="2024-01-03T11:48:58.401" v="6553"/>
          <ac:spMkLst>
            <pc:docMk/>
            <pc:sldMk cId="873899142" sldId="1549"/>
            <ac:spMk id="49" creationId="{9E7CF127-3E56-F8CE-DFCF-D8974CBB7747}"/>
          </ac:spMkLst>
        </pc:spChg>
        <pc:spChg chg="add mod">
          <ac:chgData name="Rafael Casado González" userId="1c71fca1-7e6b-4c6f-8614-522343b393e6" providerId="ADAL" clId="{F2ED8E7B-9BD8-477D-B72E-E28C2C49FF23}" dt="2024-01-03T12:19:17.166" v="6762" actId="2085"/>
          <ac:spMkLst>
            <pc:docMk/>
            <pc:sldMk cId="873899142" sldId="1549"/>
            <ac:spMk id="63" creationId="{69DFADD3-D9D2-D657-B098-D91D1AC4369B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116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117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131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139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196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197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2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57:40.554" v="6635"/>
          <ac:spMkLst>
            <pc:docMk/>
            <pc:sldMk cId="873899142" sldId="1549"/>
            <ac:spMk id="517123" creationId="{00000000-0000-0000-0000-000000000000}"/>
          </ac:spMkLst>
        </pc:spChg>
        <pc:grpChg chg="add del">
          <ac:chgData name="Rafael Casado González" userId="1c71fca1-7e6b-4c6f-8614-522343b393e6" providerId="ADAL" clId="{F2ED8E7B-9BD8-477D-B72E-E28C2C49FF23}" dt="2024-01-03T11:45:03.265" v="6517" actId="478"/>
          <ac:grpSpMkLst>
            <pc:docMk/>
            <pc:sldMk cId="873899142" sldId="1549"/>
            <ac:grpSpMk id="12" creationId="{E71DDD3A-92D2-FF72-FA2A-B10BEC6370D9}"/>
          </ac:grpSpMkLst>
        </pc:grpChg>
        <pc:grpChg chg="add del mod">
          <ac:chgData name="Rafael Casado González" userId="1c71fca1-7e6b-4c6f-8614-522343b393e6" providerId="ADAL" clId="{F2ED8E7B-9BD8-477D-B72E-E28C2C49FF23}" dt="2024-01-03T11:48:57.506" v="6552" actId="478"/>
          <ac:grpSpMkLst>
            <pc:docMk/>
            <pc:sldMk cId="873899142" sldId="1549"/>
            <ac:grpSpMk id="14" creationId="{49C56910-42A9-589A-2925-885091FF025E}"/>
          </ac:grpSpMkLst>
        </pc:grpChg>
        <pc:grpChg chg="add del mod">
          <ac:chgData name="Rafael Casado González" userId="1c71fca1-7e6b-4c6f-8614-522343b393e6" providerId="ADAL" clId="{F2ED8E7B-9BD8-477D-B72E-E28C2C49FF23}" dt="2024-01-03T11:57:21.743" v="6633" actId="478"/>
          <ac:grpSpMkLst>
            <pc:docMk/>
            <pc:sldMk cId="873899142" sldId="1549"/>
            <ac:grpSpMk id="28" creationId="{2D52433D-3FB7-47E4-8904-25AF2F45DDAF}"/>
          </ac:grpSpMkLst>
        </pc:grpChg>
        <pc:grpChg chg="add mod">
          <ac:chgData name="Rafael Casado González" userId="1c71fca1-7e6b-4c6f-8614-522343b393e6" providerId="ADAL" clId="{F2ED8E7B-9BD8-477D-B72E-E28C2C49FF23}" dt="2024-01-03T11:48:58.401" v="6553"/>
          <ac:grpSpMkLst>
            <pc:docMk/>
            <pc:sldMk cId="873899142" sldId="1549"/>
            <ac:grpSpMk id="41" creationId="{C7979B03-DA1F-2699-8A9C-F65568E536D4}"/>
          </ac:grpSpMkLst>
        </pc:grpChg>
        <pc:grpChg chg="mod">
          <ac:chgData name="Rafael Casado González" userId="1c71fca1-7e6b-4c6f-8614-522343b393e6" providerId="ADAL" clId="{F2ED8E7B-9BD8-477D-B72E-E28C2C49FF23}" dt="2024-01-03T11:48:58.401" v="6553"/>
          <ac:grpSpMkLst>
            <pc:docMk/>
            <pc:sldMk cId="873899142" sldId="1549"/>
            <ac:grpSpMk id="44" creationId="{87EA275F-B038-3BA6-4B1D-53C3CAD57100}"/>
          </ac:grpSpMkLst>
        </pc:grpChg>
        <pc:graphicFrameChg chg="add mod modGraphic">
          <ac:chgData name="Rafael Casado González" userId="1c71fca1-7e6b-4c6f-8614-522343b393e6" providerId="ADAL" clId="{F2ED8E7B-9BD8-477D-B72E-E28C2C49FF23}" dt="2024-01-03T12:16:18.663" v="6741" actId="572"/>
          <ac:graphicFrameMkLst>
            <pc:docMk/>
            <pc:sldMk cId="873899142" sldId="1549"/>
            <ac:graphicFrameMk id="8" creationId="{67E9E4D0-5893-232A-7CFF-CA7D11A696AF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1:47:06.184" v="6538"/>
          <ac:graphicFrameMkLst>
            <pc:docMk/>
            <pc:sldMk cId="873899142" sldId="1549"/>
            <ac:graphicFrameMk id="27" creationId="{FCF2BB5E-530E-09BC-002B-A871B85764C3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1:46:58.576" v="6537" actId="478"/>
          <ac:graphicFrameMkLst>
            <pc:docMk/>
            <pc:sldMk cId="873899142" sldId="1549"/>
            <ac:graphicFrameMk id="30" creationId="{00000000-0000-0000-0000-000000000000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2:15:24.709" v="6728" actId="478"/>
          <ac:graphicFrameMkLst>
            <pc:docMk/>
            <pc:sldMk cId="873899142" sldId="1549"/>
            <ac:graphicFrameMk id="53" creationId="{EEA7F710-28B3-8D8D-A933-BB5F5C30D8BD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3T15:12:48.616" v="7781" actId="207"/>
          <ac:graphicFrameMkLst>
            <pc:docMk/>
            <pc:sldMk cId="873899142" sldId="1549"/>
            <ac:graphicFrameMk id="248" creationId="{00000000-0000-0000-0000-000000000000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3T12:10:59.030" v="6704" actId="478"/>
          <ac:cxnSpMkLst>
            <pc:docMk/>
            <pc:sldMk cId="873899142" sldId="1549"/>
            <ac:cxnSpMk id="2" creationId="{3611B4D0-DD5A-C928-C5BC-6DA4ED51BB8E}"/>
          </ac:cxnSpMkLst>
        </pc:cxnChg>
        <pc:cxnChg chg="add mod">
          <ac:chgData name="Rafael Casado González" userId="1c71fca1-7e6b-4c6f-8614-522343b393e6" providerId="ADAL" clId="{F2ED8E7B-9BD8-477D-B72E-E28C2C49FF23}" dt="2024-01-03T12:18:28.552" v="6752" actId="14100"/>
          <ac:cxnSpMkLst>
            <pc:docMk/>
            <pc:sldMk cId="873899142" sldId="1549"/>
            <ac:cxnSpMk id="6" creationId="{D4DF2FC3-3A16-9D64-CAAB-2DB22339905A}"/>
          </ac:cxnSpMkLst>
        </pc:cxnChg>
        <pc:cxnChg chg="add mod">
          <ac:chgData name="Rafael Casado González" userId="1c71fca1-7e6b-4c6f-8614-522343b393e6" providerId="ADAL" clId="{F2ED8E7B-9BD8-477D-B72E-E28C2C49FF23}" dt="2024-01-03T12:16:44.947" v="6743" actId="14100"/>
          <ac:cxnSpMkLst>
            <pc:docMk/>
            <pc:sldMk cId="873899142" sldId="1549"/>
            <ac:cxnSpMk id="7" creationId="{F0F68159-22EF-8EB7-A382-B74703931165}"/>
          </ac:cxnSpMkLst>
        </pc:cxnChg>
        <pc:cxnChg chg="add mod">
          <ac:chgData name="Rafael Casado González" userId="1c71fca1-7e6b-4c6f-8614-522343b393e6" providerId="ADAL" clId="{F2ED8E7B-9BD8-477D-B72E-E28C2C49FF23}" dt="2024-01-03T12:17:45.556" v="6746" actId="1076"/>
          <ac:cxnSpMkLst>
            <pc:docMk/>
            <pc:sldMk cId="873899142" sldId="1549"/>
            <ac:cxnSpMk id="10" creationId="{89C428D5-5DB5-C3AB-C6D3-ED3B7A7D20DA}"/>
          </ac:cxnSpMkLst>
        </pc:cxnChg>
        <pc:cxnChg chg="add mod">
          <ac:chgData name="Rafael Casado González" userId="1c71fca1-7e6b-4c6f-8614-522343b393e6" providerId="ADAL" clId="{F2ED8E7B-9BD8-477D-B72E-E28C2C49FF23}" dt="2024-01-03T12:17:45.556" v="6746" actId="1076"/>
          <ac:cxnSpMkLst>
            <pc:docMk/>
            <pc:sldMk cId="873899142" sldId="1549"/>
            <ac:cxnSpMk id="11" creationId="{5961334E-D949-6E2C-489C-5482A07E40A3}"/>
          </ac:cxnSpMkLst>
        </pc:cxnChg>
        <pc:cxnChg chg="add mod ord">
          <ac:chgData name="Rafael Casado González" userId="1c71fca1-7e6b-4c6f-8614-522343b393e6" providerId="ADAL" clId="{F2ED8E7B-9BD8-477D-B72E-E28C2C49FF23}" dt="2024-01-03T12:19:24.718" v="6763" actId="166"/>
          <ac:cxnSpMkLst>
            <pc:docMk/>
            <pc:sldMk cId="873899142" sldId="1549"/>
            <ac:cxnSpMk id="13" creationId="{B38160FF-EC49-70CE-5F56-9E95AAD78828}"/>
          </ac:cxnSpMkLst>
        </pc:cxnChg>
        <pc:cxnChg chg="add mod">
          <ac:chgData name="Rafael Casado González" userId="1c71fca1-7e6b-4c6f-8614-522343b393e6" providerId="ADAL" clId="{F2ED8E7B-9BD8-477D-B72E-E28C2C49FF23}" dt="2024-01-03T12:19:04.492" v="6759" actId="14100"/>
          <ac:cxnSpMkLst>
            <pc:docMk/>
            <pc:sldMk cId="873899142" sldId="1549"/>
            <ac:cxnSpMk id="22" creationId="{B5A81F65-33A1-04F9-C33D-C0732300343B}"/>
          </ac:cxnSpMkLst>
        </pc:cxnChg>
        <pc:cxnChg chg="add mod">
          <ac:chgData name="Rafael Casado González" userId="1c71fca1-7e6b-4c6f-8614-522343b393e6" providerId="ADAL" clId="{F2ED8E7B-9BD8-477D-B72E-E28C2C49FF23}" dt="2024-01-03T12:16:36.749" v="6742" actId="1076"/>
          <ac:cxnSpMkLst>
            <pc:docMk/>
            <pc:sldMk cId="873899142" sldId="1549"/>
            <ac:cxnSpMk id="26" creationId="{2EB33042-1215-D930-3D06-A677AA15643F}"/>
          </ac:cxnSpMkLst>
        </pc:cxnChg>
        <pc:cxnChg chg="add del">
          <ac:chgData name="Rafael Casado González" userId="1c71fca1-7e6b-4c6f-8614-522343b393e6" providerId="ADAL" clId="{F2ED8E7B-9BD8-477D-B72E-E28C2C49FF23}" dt="2024-01-03T11:45:03.265" v="6517" actId="478"/>
          <ac:cxnSpMkLst>
            <pc:docMk/>
            <pc:sldMk cId="873899142" sldId="1549"/>
            <ac:cxnSpMk id="37" creationId="{00000000-0000-0000-0000-000000000000}"/>
          </ac:cxnSpMkLst>
        </pc:cxnChg>
        <pc:cxnChg chg="add mod">
          <ac:chgData name="Rafael Casado González" userId="1c71fca1-7e6b-4c6f-8614-522343b393e6" providerId="ADAL" clId="{F2ED8E7B-9BD8-477D-B72E-E28C2C49FF23}" dt="2024-01-03T12:16:36.749" v="6742" actId="1076"/>
          <ac:cxnSpMkLst>
            <pc:docMk/>
            <pc:sldMk cId="873899142" sldId="1549"/>
            <ac:cxnSpMk id="52" creationId="{4AE8569E-E362-605D-9D2B-0EECD58D8158}"/>
          </ac:cxnSpMkLst>
        </pc:cxnChg>
        <pc:cxnChg chg="add del">
          <ac:chgData name="Rafael Casado González" userId="1c71fca1-7e6b-4c6f-8614-522343b393e6" providerId="ADAL" clId="{F2ED8E7B-9BD8-477D-B72E-E28C2C49FF23}" dt="2024-01-03T11:45:03.265" v="6517" actId="478"/>
          <ac:cxnSpMkLst>
            <pc:docMk/>
            <pc:sldMk cId="873899142" sldId="1549"/>
            <ac:cxnSpMk id="112" creationId="{00000000-0000-0000-0000-000000000000}"/>
          </ac:cxnSpMkLst>
        </pc:cxnChg>
        <pc:cxnChg chg="add del">
          <ac:chgData name="Rafael Casado González" userId="1c71fca1-7e6b-4c6f-8614-522343b393e6" providerId="ADAL" clId="{F2ED8E7B-9BD8-477D-B72E-E28C2C49FF23}" dt="2024-01-03T11:45:03.265" v="6517" actId="478"/>
          <ac:cxnSpMkLst>
            <pc:docMk/>
            <pc:sldMk cId="873899142" sldId="1549"/>
            <ac:cxnSpMk id="140" creationId="{00000000-0000-0000-0000-000000000000}"/>
          </ac:cxnSpMkLst>
        </pc:cxnChg>
        <pc:cxnChg chg="add del">
          <ac:chgData name="Rafael Casado González" userId="1c71fca1-7e6b-4c6f-8614-522343b393e6" providerId="ADAL" clId="{F2ED8E7B-9BD8-477D-B72E-E28C2C49FF23}" dt="2024-01-03T11:45:03.265" v="6517" actId="478"/>
          <ac:cxnSpMkLst>
            <pc:docMk/>
            <pc:sldMk cId="873899142" sldId="1549"/>
            <ac:cxnSpMk id="204" creationId="{00000000-0000-0000-0000-000000000000}"/>
          </ac:cxnSpMkLst>
        </pc:cxnChg>
        <pc:cxnChg chg="add del">
          <ac:chgData name="Rafael Casado González" userId="1c71fca1-7e6b-4c6f-8614-522343b393e6" providerId="ADAL" clId="{F2ED8E7B-9BD8-477D-B72E-E28C2C49FF23}" dt="2024-01-03T11:45:03.265" v="6517" actId="478"/>
          <ac:cxnSpMkLst>
            <pc:docMk/>
            <pc:sldMk cId="873899142" sldId="1549"/>
            <ac:cxnSpMk id="517134" creationId="{00000000-0000-0000-0000-000000000000}"/>
          </ac:cxnSpMkLst>
        </pc:cxnChg>
      </pc:sldChg>
      <pc:sldChg chg="addSp modSp add mod ord">
        <pc:chgData name="Rafael Casado González" userId="1c71fca1-7e6b-4c6f-8614-522343b393e6" providerId="ADAL" clId="{F2ED8E7B-9BD8-477D-B72E-E28C2C49FF23}" dt="2024-01-03T12:22:03.421" v="6806"/>
        <pc:sldMkLst>
          <pc:docMk/>
          <pc:sldMk cId="4208232573" sldId="1550"/>
        </pc:sldMkLst>
        <pc:graphicFrameChg chg="modGraphic">
          <ac:chgData name="Rafael Casado González" userId="1c71fca1-7e6b-4c6f-8614-522343b393e6" providerId="ADAL" clId="{F2ED8E7B-9BD8-477D-B72E-E28C2C49FF23}" dt="2024-01-03T11:56:04.148" v="6629" actId="20577"/>
          <ac:graphicFrameMkLst>
            <pc:docMk/>
            <pc:sldMk cId="4208232573" sldId="1550"/>
            <ac:graphicFrameMk id="248" creationId="{00000000-0000-0000-0000-000000000000}"/>
          </ac:graphicFrameMkLst>
        </pc:graphicFrameChg>
        <pc:cxnChg chg="add mod">
          <ac:chgData name="Rafael Casado González" userId="1c71fca1-7e6b-4c6f-8614-522343b393e6" providerId="ADAL" clId="{F2ED8E7B-9BD8-477D-B72E-E28C2C49FF23}" dt="2024-01-03T11:54:00.499" v="6603"/>
          <ac:cxnSpMkLst>
            <pc:docMk/>
            <pc:sldMk cId="4208232573" sldId="1550"/>
            <ac:cxnSpMk id="3" creationId="{08A73647-27BF-F8E9-AA31-2545B6445303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2:33:59.677" v="6854" actId="207"/>
        <pc:sldMkLst>
          <pc:docMk/>
          <pc:sldMk cId="206774759" sldId="1551"/>
        </pc:sldMkLst>
        <pc:spChg chg="mod">
          <ac:chgData name="Rafael Casado González" userId="1c71fca1-7e6b-4c6f-8614-522343b393e6" providerId="ADAL" clId="{F2ED8E7B-9BD8-477D-B72E-E28C2C49FF23}" dt="2024-01-03T12:03:28.949" v="6656" actId="1076"/>
          <ac:spMkLst>
            <pc:docMk/>
            <pc:sldMk cId="206774759" sldId="1551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57:33.759" v="6634"/>
          <ac:spMkLst>
            <pc:docMk/>
            <pc:sldMk cId="206774759" sldId="1551"/>
            <ac:spMk id="517123" creationId="{00000000-0000-0000-0000-000000000000}"/>
          </ac:spMkLst>
        </pc:spChg>
        <pc:grpChg chg="del">
          <ac:chgData name="Rafael Casado González" userId="1c71fca1-7e6b-4c6f-8614-522343b393e6" providerId="ADAL" clId="{F2ED8E7B-9BD8-477D-B72E-E28C2C49FF23}" dt="2024-01-03T11:56:44.018" v="6630" actId="478"/>
          <ac:grpSpMkLst>
            <pc:docMk/>
            <pc:sldMk cId="206774759" sldId="1551"/>
            <ac:grpSpMk id="28" creationId="{2D52433D-3FB7-47E4-8904-25AF2F45DDAF}"/>
          </ac:grpSpMkLst>
        </pc:grpChg>
        <pc:graphicFrameChg chg="mod modGraphic">
          <ac:chgData name="Rafael Casado González" userId="1c71fca1-7e6b-4c6f-8614-522343b393e6" providerId="ADAL" clId="{F2ED8E7B-9BD8-477D-B72E-E28C2C49FF23}" dt="2024-01-03T12:33:59.677" v="6854" actId="207"/>
          <ac:graphicFrameMkLst>
            <pc:docMk/>
            <pc:sldMk cId="206774759" sldId="1551"/>
            <ac:graphicFrameMk id="248" creationId="{00000000-0000-0000-0000-000000000000}"/>
          </ac:graphicFrameMkLst>
        </pc:graphicFrameChg>
        <pc:cxnChg chg="add mod">
          <ac:chgData name="Rafael Casado González" userId="1c71fca1-7e6b-4c6f-8614-522343b393e6" providerId="ADAL" clId="{F2ED8E7B-9BD8-477D-B72E-E28C2C49FF23}" dt="2024-01-03T11:56:59.493" v="6632" actId="1076"/>
          <ac:cxnSpMkLst>
            <pc:docMk/>
            <pc:sldMk cId="206774759" sldId="1551"/>
            <ac:cxnSpMk id="9" creationId="{A7A40C0B-E1D8-E0BE-1447-66236290F356}"/>
          </ac:cxnSpMkLst>
        </pc:cxnChg>
      </pc:sldChg>
      <pc:sldChg chg="modSp add mod ord">
        <pc:chgData name="Rafael Casado González" userId="1c71fca1-7e6b-4c6f-8614-522343b393e6" providerId="ADAL" clId="{F2ED8E7B-9BD8-477D-B72E-E28C2C49FF23}" dt="2024-01-03T12:34:14.847" v="6855" actId="207"/>
        <pc:sldMkLst>
          <pc:docMk/>
          <pc:sldMk cId="159326706" sldId="1552"/>
        </pc:sldMkLst>
        <pc:spChg chg="mod">
          <ac:chgData name="Rafael Casado González" userId="1c71fca1-7e6b-4c6f-8614-522343b393e6" providerId="ADAL" clId="{F2ED8E7B-9BD8-477D-B72E-E28C2C49FF23}" dt="2024-01-03T12:20:32.543" v="6800" actId="20577"/>
          <ac:spMkLst>
            <pc:docMk/>
            <pc:sldMk cId="159326706" sldId="1552"/>
            <ac:spMk id="23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3T12:34:14.847" v="6855" actId="207"/>
          <ac:graphicFrameMkLst>
            <pc:docMk/>
            <pc:sldMk cId="159326706" sldId="1552"/>
            <ac:graphicFrameMk id="248" creationId="{00000000-0000-0000-0000-000000000000}"/>
          </ac:graphicFrameMkLst>
        </pc:graphicFrameChg>
      </pc:sldChg>
      <pc:sldChg chg="addSp delSp modSp add del mod">
        <pc:chgData name="Rafael Casado González" userId="1c71fca1-7e6b-4c6f-8614-522343b393e6" providerId="ADAL" clId="{F2ED8E7B-9BD8-477D-B72E-E28C2C49FF23}" dt="2024-01-03T14:30:40.564" v="7408" actId="47"/>
        <pc:sldMkLst>
          <pc:docMk/>
          <pc:sldMk cId="4108349137" sldId="1553"/>
        </pc:sldMkLst>
        <pc:spChg chg="del">
          <ac:chgData name="Rafael Casado González" userId="1c71fca1-7e6b-4c6f-8614-522343b393e6" providerId="ADAL" clId="{F2ED8E7B-9BD8-477D-B72E-E28C2C49FF23}" dt="2024-01-03T12:47:39.808" v="6960" actId="478"/>
          <ac:spMkLst>
            <pc:docMk/>
            <pc:sldMk cId="4108349137" sldId="1553"/>
            <ac:spMk id="3" creationId="{A4160091-8884-EB32-AA7D-4EC02DF456BE}"/>
          </ac:spMkLst>
        </pc:spChg>
        <pc:spChg chg="del">
          <ac:chgData name="Rafael Casado González" userId="1c71fca1-7e6b-4c6f-8614-522343b393e6" providerId="ADAL" clId="{F2ED8E7B-9BD8-477D-B72E-E28C2C49FF23}" dt="2024-01-03T12:47:39.808" v="6960" actId="478"/>
          <ac:spMkLst>
            <pc:docMk/>
            <pc:sldMk cId="4108349137" sldId="1553"/>
            <ac:spMk id="4" creationId="{9FBB09D3-13C6-D65E-3D1C-7AE17FBB77F8}"/>
          </ac:spMkLst>
        </pc:spChg>
        <pc:spChg chg="del">
          <ac:chgData name="Rafael Casado González" userId="1c71fca1-7e6b-4c6f-8614-522343b393e6" providerId="ADAL" clId="{F2ED8E7B-9BD8-477D-B72E-E28C2C49FF23}" dt="2024-01-03T12:47:39.808" v="6960" actId="478"/>
          <ac:spMkLst>
            <pc:docMk/>
            <pc:sldMk cId="4108349137" sldId="1553"/>
            <ac:spMk id="5" creationId="{83662599-11E2-FFDF-E94E-A236EC6DB8B9}"/>
          </ac:spMkLst>
        </pc:spChg>
        <pc:spChg chg="mod">
          <ac:chgData name="Rafael Casado González" userId="1c71fca1-7e6b-4c6f-8614-522343b393e6" providerId="ADAL" clId="{F2ED8E7B-9BD8-477D-B72E-E28C2C49FF23}" dt="2024-01-03T13:14:58.130" v="7231" actId="1076"/>
          <ac:spMkLst>
            <pc:docMk/>
            <pc:sldMk cId="4108349137" sldId="1553"/>
            <ac:spMk id="9" creationId="{1F11EFF9-2958-4B5C-21FF-937DE729229E}"/>
          </ac:spMkLst>
        </pc:spChg>
        <pc:spChg chg="mod">
          <ac:chgData name="Rafael Casado González" userId="1c71fca1-7e6b-4c6f-8614-522343b393e6" providerId="ADAL" clId="{F2ED8E7B-9BD8-477D-B72E-E28C2C49FF23}" dt="2024-01-03T13:14:58.130" v="7231" actId="1076"/>
          <ac:spMkLst>
            <pc:docMk/>
            <pc:sldMk cId="4108349137" sldId="1553"/>
            <ac:spMk id="12" creationId="{A39BA646-FBBA-400C-52D2-6E8AD91B6B48}"/>
          </ac:spMkLst>
        </pc:spChg>
        <pc:spChg chg="mod">
          <ac:chgData name="Rafael Casado González" userId="1c71fca1-7e6b-4c6f-8614-522343b393e6" providerId="ADAL" clId="{F2ED8E7B-9BD8-477D-B72E-E28C2C49FF23}" dt="2024-01-03T13:14:58.130" v="7231" actId="1076"/>
          <ac:spMkLst>
            <pc:docMk/>
            <pc:sldMk cId="4108349137" sldId="1553"/>
            <ac:spMk id="14" creationId="{7D30194A-B049-755F-8C00-F0439E3EE15B}"/>
          </ac:spMkLst>
        </pc:spChg>
        <pc:spChg chg="mod">
          <ac:chgData name="Rafael Casado González" userId="1c71fca1-7e6b-4c6f-8614-522343b393e6" providerId="ADAL" clId="{F2ED8E7B-9BD8-477D-B72E-E28C2C49FF23}" dt="2024-01-03T13:14:58.130" v="7231" actId="1076"/>
          <ac:spMkLst>
            <pc:docMk/>
            <pc:sldMk cId="4108349137" sldId="1553"/>
            <ac:spMk id="15" creationId="{044BC3BE-5B59-6F94-316A-32A28D380299}"/>
          </ac:spMkLst>
        </pc:spChg>
        <pc:spChg chg="add del mod">
          <ac:chgData name="Rafael Casado González" userId="1c71fca1-7e6b-4c6f-8614-522343b393e6" providerId="ADAL" clId="{F2ED8E7B-9BD8-477D-B72E-E28C2C49FF23}" dt="2024-01-03T13:05:15.818" v="7204" actId="478"/>
          <ac:spMkLst>
            <pc:docMk/>
            <pc:sldMk cId="4108349137" sldId="1553"/>
            <ac:spMk id="17" creationId="{E583CD5F-B623-E310-6B0B-74C75D22DD75}"/>
          </ac:spMkLst>
        </pc:spChg>
        <pc:spChg chg="add del mod">
          <ac:chgData name="Rafael Casado González" userId="1c71fca1-7e6b-4c6f-8614-522343b393e6" providerId="ADAL" clId="{F2ED8E7B-9BD8-477D-B72E-E28C2C49FF23}" dt="2024-01-03T13:04:38.320" v="7194" actId="478"/>
          <ac:spMkLst>
            <pc:docMk/>
            <pc:sldMk cId="4108349137" sldId="1553"/>
            <ac:spMk id="20" creationId="{F47A1CC4-9C96-DD4E-C7C3-ADBAB404EAED}"/>
          </ac:spMkLst>
        </pc:spChg>
        <pc:spChg chg="del mod">
          <ac:chgData name="Rafael Casado González" userId="1c71fca1-7e6b-4c6f-8614-522343b393e6" providerId="ADAL" clId="{F2ED8E7B-9BD8-477D-B72E-E28C2C49FF23}" dt="2024-01-03T13:15:01.248" v="7232" actId="478"/>
          <ac:spMkLst>
            <pc:docMk/>
            <pc:sldMk cId="4108349137" sldId="1553"/>
            <ac:spMk id="23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4-01-03T13:15:03.352" v="7233" actId="478"/>
          <ac:spMkLst>
            <pc:docMk/>
            <pc:sldMk cId="4108349137" sldId="1553"/>
            <ac:spMk id="24" creationId="{9FA25138-777A-C568-39E9-CD52EC76F46C}"/>
          </ac:spMkLst>
        </pc:spChg>
        <pc:spChg chg="del">
          <ac:chgData name="Rafael Casado González" userId="1c71fca1-7e6b-4c6f-8614-522343b393e6" providerId="ADAL" clId="{F2ED8E7B-9BD8-477D-B72E-E28C2C49FF23}" dt="2024-01-03T12:47:39.808" v="6960" actId="478"/>
          <ac:spMkLst>
            <pc:docMk/>
            <pc:sldMk cId="4108349137" sldId="1553"/>
            <ac:spMk id="25" creationId="{6DAAFCB1-D4C0-66FD-5E9B-3738C4FE2C44}"/>
          </ac:spMkLst>
        </pc:spChg>
        <pc:spChg chg="add del mod">
          <ac:chgData name="Rafael Casado González" userId="1c71fca1-7e6b-4c6f-8614-522343b393e6" providerId="ADAL" clId="{F2ED8E7B-9BD8-477D-B72E-E28C2C49FF23}" dt="2024-01-03T13:15:04.608" v="7234" actId="478"/>
          <ac:spMkLst>
            <pc:docMk/>
            <pc:sldMk cId="4108349137" sldId="1553"/>
            <ac:spMk id="28" creationId="{B38D024A-EFAA-11B7-7CF8-E8499BE44A2F}"/>
          </ac:spMkLst>
        </pc:spChg>
        <pc:spChg chg="add mod">
          <ac:chgData name="Rafael Casado González" userId="1c71fca1-7e6b-4c6f-8614-522343b393e6" providerId="ADAL" clId="{F2ED8E7B-9BD8-477D-B72E-E28C2C49FF23}" dt="2024-01-03T13:20:14.614" v="7303"/>
          <ac:spMkLst>
            <pc:docMk/>
            <pc:sldMk cId="4108349137" sldId="1553"/>
            <ac:spMk id="29" creationId="{F2CF33B5-5913-547F-B376-C7E7B7D56B10}"/>
          </ac:spMkLst>
        </pc:spChg>
        <pc:spChg chg="add mod">
          <ac:chgData name="Rafael Casado González" userId="1c71fca1-7e6b-4c6f-8614-522343b393e6" providerId="ADAL" clId="{F2ED8E7B-9BD8-477D-B72E-E28C2C49FF23}" dt="2024-01-03T13:20:14.614" v="7303"/>
          <ac:spMkLst>
            <pc:docMk/>
            <pc:sldMk cId="4108349137" sldId="1553"/>
            <ac:spMk id="30" creationId="{1CF5F958-0EEF-74DB-A73B-0B6B4863440D}"/>
          </ac:spMkLst>
        </pc:spChg>
        <pc:spChg chg="add mod">
          <ac:chgData name="Rafael Casado González" userId="1c71fca1-7e6b-4c6f-8614-522343b393e6" providerId="ADAL" clId="{F2ED8E7B-9BD8-477D-B72E-E28C2C49FF23}" dt="2024-01-03T13:21:57.488" v="7360" actId="6549"/>
          <ac:spMkLst>
            <pc:docMk/>
            <pc:sldMk cId="4108349137" sldId="1553"/>
            <ac:spMk id="32" creationId="{E55B225C-B98D-364F-BA55-38E6A0D25D4A}"/>
          </ac:spMkLst>
        </pc:spChg>
        <pc:spChg chg="mod">
          <ac:chgData name="Rafael Casado González" userId="1c71fca1-7e6b-4c6f-8614-522343b393e6" providerId="ADAL" clId="{F2ED8E7B-9BD8-477D-B72E-E28C2C49FF23}" dt="2024-01-03T13:21:21.141" v="7330"/>
          <ac:spMkLst>
            <pc:docMk/>
            <pc:sldMk cId="4108349137" sldId="1553"/>
            <ac:spMk id="34" creationId="{BBDAA020-0C02-76AF-068E-A327967952FA}"/>
          </ac:spMkLst>
        </pc:spChg>
        <pc:spChg chg="mod">
          <ac:chgData name="Rafael Casado González" userId="1c71fca1-7e6b-4c6f-8614-522343b393e6" providerId="ADAL" clId="{F2ED8E7B-9BD8-477D-B72E-E28C2C49FF23}" dt="2024-01-03T13:21:21.141" v="7330"/>
          <ac:spMkLst>
            <pc:docMk/>
            <pc:sldMk cId="4108349137" sldId="1553"/>
            <ac:spMk id="35" creationId="{6F039819-BF20-CDCA-22E9-9E06FCD73BE1}"/>
          </ac:spMkLst>
        </pc:spChg>
        <pc:spChg chg="mod">
          <ac:chgData name="Rafael Casado González" userId="1c71fca1-7e6b-4c6f-8614-522343b393e6" providerId="ADAL" clId="{F2ED8E7B-9BD8-477D-B72E-E28C2C49FF23}" dt="2024-01-03T13:21:21.141" v="7330"/>
          <ac:spMkLst>
            <pc:docMk/>
            <pc:sldMk cId="4108349137" sldId="1553"/>
            <ac:spMk id="36" creationId="{C18B166B-37D8-6220-A3F0-68F5448B6999}"/>
          </ac:spMkLst>
        </pc:spChg>
        <pc:spChg chg="mod">
          <ac:chgData name="Rafael Casado González" userId="1c71fca1-7e6b-4c6f-8614-522343b393e6" providerId="ADAL" clId="{F2ED8E7B-9BD8-477D-B72E-E28C2C49FF23}" dt="2024-01-03T13:21:21.141" v="7330"/>
          <ac:spMkLst>
            <pc:docMk/>
            <pc:sldMk cId="4108349137" sldId="1553"/>
            <ac:spMk id="37" creationId="{244E3A66-7331-58E4-169B-32E7AD44FF1F}"/>
          </ac:spMkLst>
        </pc:spChg>
        <pc:spChg chg="del">
          <ac:chgData name="Rafael Casado González" userId="1c71fca1-7e6b-4c6f-8614-522343b393e6" providerId="ADAL" clId="{F2ED8E7B-9BD8-477D-B72E-E28C2C49FF23}" dt="2024-01-03T12:47:39.808" v="6960" actId="478"/>
          <ac:spMkLst>
            <pc:docMk/>
            <pc:sldMk cId="4108349137" sldId="1553"/>
            <ac:spMk id="63" creationId="{69DFADD3-D9D2-D657-B098-D91D1AC4369B}"/>
          </ac:spMkLst>
        </pc:spChg>
        <pc:spChg chg="del">
          <ac:chgData name="Rafael Casado González" userId="1c71fca1-7e6b-4c6f-8614-522343b393e6" providerId="ADAL" clId="{F2ED8E7B-9BD8-477D-B72E-E28C2C49FF23}" dt="2024-01-03T13:15:01.248" v="7232" actId="478"/>
          <ac:spMkLst>
            <pc:docMk/>
            <pc:sldMk cId="4108349137" sldId="1553"/>
            <ac:spMk id="517122" creationId="{00000000-0000-0000-0000-000000000000}"/>
          </ac:spMkLst>
        </pc:spChg>
        <pc:spChg chg="del mod">
          <ac:chgData name="Rafael Casado González" userId="1c71fca1-7e6b-4c6f-8614-522343b393e6" providerId="ADAL" clId="{F2ED8E7B-9BD8-477D-B72E-E28C2C49FF23}" dt="2024-01-03T13:15:01.248" v="7232" actId="478"/>
          <ac:spMkLst>
            <pc:docMk/>
            <pc:sldMk cId="4108349137" sldId="1553"/>
            <ac:spMk id="517123" creationId="{00000000-0000-0000-0000-000000000000}"/>
          </ac:spMkLst>
        </pc:spChg>
        <pc:grpChg chg="add del mod">
          <ac:chgData name="Rafael Casado González" userId="1c71fca1-7e6b-4c6f-8614-522343b393e6" providerId="ADAL" clId="{F2ED8E7B-9BD8-477D-B72E-E28C2C49FF23}" dt="2024-01-03T13:15:01.248" v="7232" actId="478"/>
          <ac:grpSpMkLst>
            <pc:docMk/>
            <pc:sldMk cId="4108349137" sldId="1553"/>
            <ac:grpSpMk id="2" creationId="{117C992A-9E31-55DB-6697-EBCCBD1B1E29}"/>
          </ac:grpSpMkLst>
        </pc:grpChg>
        <pc:grpChg chg="add mod">
          <ac:chgData name="Rafael Casado González" userId="1c71fca1-7e6b-4c6f-8614-522343b393e6" providerId="ADAL" clId="{F2ED8E7B-9BD8-477D-B72E-E28C2C49FF23}" dt="2024-01-03T13:57:04.801" v="7384" actId="1076"/>
          <ac:grpSpMkLst>
            <pc:docMk/>
            <pc:sldMk cId="4108349137" sldId="1553"/>
            <ac:grpSpMk id="33" creationId="{256361A2-3EC4-42C4-E1F5-A722A65FB254}"/>
          </ac:grpSpMkLst>
        </pc:grpChg>
        <pc:grpChg chg="del">
          <ac:chgData name="Rafael Casado González" userId="1c71fca1-7e6b-4c6f-8614-522343b393e6" providerId="ADAL" clId="{F2ED8E7B-9BD8-477D-B72E-E28C2C49FF23}" dt="2024-01-03T12:47:39.808" v="6960" actId="478"/>
          <ac:grpSpMkLst>
            <pc:docMk/>
            <pc:sldMk cId="4108349137" sldId="1553"/>
            <ac:grpSpMk id="41" creationId="{C7979B03-DA1F-2699-8A9C-F65568E536D4}"/>
          </ac:grpSpMkLst>
        </pc:grpChg>
        <pc:graphicFrameChg chg="del">
          <ac:chgData name="Rafael Casado González" userId="1c71fca1-7e6b-4c6f-8614-522343b393e6" providerId="ADAL" clId="{F2ED8E7B-9BD8-477D-B72E-E28C2C49FF23}" dt="2024-01-03T12:47:39.808" v="6960" actId="478"/>
          <ac:graphicFrameMkLst>
            <pc:docMk/>
            <pc:sldMk cId="4108349137" sldId="1553"/>
            <ac:graphicFrameMk id="8" creationId="{67E9E4D0-5893-232A-7CFF-CA7D11A696AF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3:04:32.710" v="7192" actId="478"/>
          <ac:graphicFrameMkLst>
            <pc:docMk/>
            <pc:sldMk cId="4108349137" sldId="1553"/>
            <ac:graphicFrameMk id="16" creationId="{57185DD8-AD52-8BAF-4350-B3838C58C67B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3:04:42.039" v="7196" actId="21"/>
          <ac:graphicFrameMkLst>
            <pc:docMk/>
            <pc:sldMk cId="4108349137" sldId="1553"/>
            <ac:graphicFrameMk id="18" creationId="{03A7FC17-8346-A87C-3E5A-FBF205CC1B26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3:23:46.919" v="7373" actId="478"/>
          <ac:graphicFrameMkLst>
            <pc:docMk/>
            <pc:sldMk cId="4108349137" sldId="1553"/>
            <ac:graphicFrameMk id="21" creationId="{052A67A2-73D9-38FA-0600-51BC0DD469DF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3T12:47:39.808" v="6960" actId="478"/>
          <ac:graphicFrameMkLst>
            <pc:docMk/>
            <pc:sldMk cId="4108349137" sldId="1553"/>
            <ac:graphicFrameMk id="27" creationId="{FCF2BB5E-530E-09BC-002B-A871B85764C3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3T13:20:59.569" v="7329" actId="798"/>
          <ac:graphicFrameMkLst>
            <pc:docMk/>
            <pc:sldMk cId="4108349137" sldId="1553"/>
            <ac:graphicFrameMk id="31" creationId="{9CDF3650-AB48-EDC9-8D59-4D72E78F604C}"/>
          </ac:graphicFrameMkLst>
        </pc:graphicFrameChg>
        <pc:graphicFrameChg chg="del mod modGraphic">
          <ac:chgData name="Rafael Casado González" userId="1c71fca1-7e6b-4c6f-8614-522343b393e6" providerId="ADAL" clId="{F2ED8E7B-9BD8-477D-B72E-E28C2C49FF23}" dt="2024-01-03T13:15:01.248" v="7232" actId="478"/>
          <ac:graphicFrameMkLst>
            <pc:docMk/>
            <pc:sldMk cId="4108349137" sldId="1553"/>
            <ac:graphicFrameMk id="248" creationId="{00000000-0000-0000-0000-000000000000}"/>
          </ac:graphicFrameMkLst>
        </pc:graphicFrame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6" creationId="{D4DF2FC3-3A16-9D64-CAAB-2DB22339905A}"/>
          </ac:cxnSpMkLst>
        </pc:cxn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7" creationId="{F0F68159-22EF-8EB7-A382-B74703931165}"/>
          </ac:cxnSpMkLst>
        </pc:cxn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10" creationId="{89C428D5-5DB5-C3AB-C6D3-ED3B7A7D20DA}"/>
          </ac:cxnSpMkLst>
        </pc:cxn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11" creationId="{5961334E-D949-6E2C-489C-5482A07E40A3}"/>
          </ac:cxnSpMkLst>
        </pc:cxn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13" creationId="{B38160FF-EC49-70CE-5F56-9E95AAD78828}"/>
          </ac:cxnSpMkLst>
        </pc:cxn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22" creationId="{B5A81F65-33A1-04F9-C33D-C0732300343B}"/>
          </ac:cxnSpMkLst>
        </pc:cxn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26" creationId="{2EB33042-1215-D930-3D06-A677AA15643F}"/>
          </ac:cxnSpMkLst>
        </pc:cxn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52" creationId="{4AE8569E-E362-605D-9D2B-0EECD58D8158}"/>
          </ac:cxnSpMkLst>
        </pc:cxnChg>
      </pc:sldChg>
      <pc:sldChg chg="addSp delSp modSp add del mod">
        <pc:chgData name="Rafael Casado González" userId="1c71fca1-7e6b-4c6f-8614-522343b393e6" providerId="ADAL" clId="{F2ED8E7B-9BD8-477D-B72E-E28C2C49FF23}" dt="2024-01-03T13:22:41.531" v="7363" actId="47"/>
        <pc:sldMkLst>
          <pc:docMk/>
          <pc:sldMk cId="3259324351" sldId="1554"/>
        </pc:sldMkLst>
        <pc:spChg chg="add del mod">
          <ac:chgData name="Rafael Casado González" userId="1c71fca1-7e6b-4c6f-8614-522343b393e6" providerId="ADAL" clId="{F2ED8E7B-9BD8-477D-B72E-E28C2C49FF23}" dt="2024-01-03T13:03:49.656" v="7185" actId="478"/>
          <ac:spMkLst>
            <pc:docMk/>
            <pc:sldMk cId="3259324351" sldId="1554"/>
            <ac:spMk id="4" creationId="{87DD7D65-AC0B-7DB9-DBD9-12D7FEBD3568}"/>
          </ac:spMkLst>
        </pc:spChg>
        <pc:spChg chg="add mod">
          <ac:chgData name="Rafael Casado González" userId="1c71fca1-7e6b-4c6f-8614-522343b393e6" providerId="ADAL" clId="{F2ED8E7B-9BD8-477D-B72E-E28C2C49FF23}" dt="2024-01-03T13:05:27.974" v="7206"/>
          <ac:spMkLst>
            <pc:docMk/>
            <pc:sldMk cId="3259324351" sldId="1554"/>
            <ac:spMk id="6" creationId="{0AD0633C-2D0E-6C71-9192-EAA406F0D123}"/>
          </ac:spMkLst>
        </pc:spChg>
        <pc:spChg chg="mod">
          <ac:chgData name="Rafael Casado González" userId="1c71fca1-7e6b-4c6f-8614-522343b393e6" providerId="ADAL" clId="{F2ED8E7B-9BD8-477D-B72E-E28C2C49FF23}" dt="2024-01-03T13:05:27.974" v="7206"/>
          <ac:spMkLst>
            <pc:docMk/>
            <pc:sldMk cId="3259324351" sldId="1554"/>
            <ac:spMk id="8" creationId="{658C5FAC-7D29-2A49-8FE3-3EF984A007AE}"/>
          </ac:spMkLst>
        </pc:spChg>
        <pc:spChg chg="mod">
          <ac:chgData name="Rafael Casado González" userId="1c71fca1-7e6b-4c6f-8614-522343b393e6" providerId="ADAL" clId="{F2ED8E7B-9BD8-477D-B72E-E28C2C49FF23}" dt="2024-01-03T13:05:27.974" v="7206"/>
          <ac:spMkLst>
            <pc:docMk/>
            <pc:sldMk cId="3259324351" sldId="1554"/>
            <ac:spMk id="10" creationId="{18503D28-0FBF-92AD-DD63-6380AF7AC2A1}"/>
          </ac:spMkLst>
        </pc:spChg>
        <pc:spChg chg="mod">
          <ac:chgData name="Rafael Casado González" userId="1c71fca1-7e6b-4c6f-8614-522343b393e6" providerId="ADAL" clId="{F2ED8E7B-9BD8-477D-B72E-E28C2C49FF23}" dt="2024-01-03T13:05:27.974" v="7206"/>
          <ac:spMkLst>
            <pc:docMk/>
            <pc:sldMk cId="3259324351" sldId="1554"/>
            <ac:spMk id="11" creationId="{88E9EFBF-7817-4BDF-6C70-34C5D3420F19}"/>
          </ac:spMkLst>
        </pc:spChg>
        <pc:spChg chg="mod">
          <ac:chgData name="Rafael Casado González" userId="1c71fca1-7e6b-4c6f-8614-522343b393e6" providerId="ADAL" clId="{F2ED8E7B-9BD8-477D-B72E-E28C2C49FF23}" dt="2024-01-03T13:05:27.974" v="7206"/>
          <ac:spMkLst>
            <pc:docMk/>
            <pc:sldMk cId="3259324351" sldId="1554"/>
            <ac:spMk id="13" creationId="{14519153-4F38-1A82-245C-4F4B8A24C2F1}"/>
          </ac:spMkLst>
        </pc:spChg>
        <pc:spChg chg="del">
          <ac:chgData name="Rafael Casado González" userId="1c71fca1-7e6b-4c6f-8614-522343b393e6" providerId="ADAL" clId="{F2ED8E7B-9BD8-477D-B72E-E28C2C49FF23}" dt="2024-01-03T13:05:26.685" v="7205" actId="478"/>
          <ac:spMkLst>
            <pc:docMk/>
            <pc:sldMk cId="3259324351" sldId="1554"/>
            <ac:spMk id="23" creationId="{00000000-0000-0000-0000-000000000000}"/>
          </ac:spMkLst>
        </pc:spChg>
        <pc:grpChg chg="del">
          <ac:chgData name="Rafael Casado González" userId="1c71fca1-7e6b-4c6f-8614-522343b393e6" providerId="ADAL" clId="{F2ED8E7B-9BD8-477D-B72E-E28C2C49FF23}" dt="2024-01-03T13:05:26.685" v="7205" actId="478"/>
          <ac:grpSpMkLst>
            <pc:docMk/>
            <pc:sldMk cId="3259324351" sldId="1554"/>
            <ac:grpSpMk id="2" creationId="{117C992A-9E31-55DB-6697-EBCCBD1B1E29}"/>
          </ac:grpSpMkLst>
        </pc:grpChg>
        <pc:grpChg chg="add mod">
          <ac:chgData name="Rafael Casado González" userId="1c71fca1-7e6b-4c6f-8614-522343b393e6" providerId="ADAL" clId="{F2ED8E7B-9BD8-477D-B72E-E28C2C49FF23}" dt="2024-01-03T13:05:27.974" v="7206"/>
          <ac:grpSpMkLst>
            <pc:docMk/>
            <pc:sldMk cId="3259324351" sldId="1554"/>
            <ac:grpSpMk id="7" creationId="{9470B85A-28C8-B48F-BBF4-8D935CB1EDD4}"/>
          </ac:grpSpMkLst>
        </pc:grpChg>
        <pc:graphicFrameChg chg="add del mod">
          <ac:chgData name="Rafael Casado González" userId="1c71fca1-7e6b-4c6f-8614-522343b393e6" providerId="ADAL" clId="{F2ED8E7B-9BD8-477D-B72E-E28C2C49FF23}" dt="2024-01-03T13:04:49.486" v="7199" actId="21"/>
          <ac:graphicFrameMkLst>
            <pc:docMk/>
            <pc:sldMk cId="3259324351" sldId="1554"/>
            <ac:graphicFrameMk id="5" creationId="{50F4A55F-D9F1-164C-7B60-B0D90A32B4CF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3T13:03:47.361" v="7184" actId="478"/>
          <ac:graphicFrameMkLst>
            <pc:docMk/>
            <pc:sldMk cId="3259324351" sldId="1554"/>
            <ac:graphicFrameMk id="16" creationId="{57185DD8-AD52-8BAF-4350-B3838C58C67B}"/>
          </ac:graphicFrameMkLst>
        </pc:graphicFrameChg>
        <pc:graphicFrameChg chg="del mod modGraphic">
          <ac:chgData name="Rafael Casado González" userId="1c71fca1-7e6b-4c6f-8614-522343b393e6" providerId="ADAL" clId="{F2ED8E7B-9BD8-477D-B72E-E28C2C49FF23}" dt="2024-01-03T13:22:36.422" v="7362" actId="478"/>
          <ac:graphicFrameMkLst>
            <pc:docMk/>
            <pc:sldMk cId="3259324351" sldId="1554"/>
            <ac:graphicFrameMk id="18" creationId="{03A7FC17-8346-A87C-3E5A-FBF205CC1B26}"/>
          </ac:graphicFrameMkLst>
        </pc:graphicFrameChg>
      </pc:sldChg>
      <pc:sldChg chg="addSp delSp modSp add del mod">
        <pc:chgData name="Rafael Casado González" userId="1c71fca1-7e6b-4c6f-8614-522343b393e6" providerId="ADAL" clId="{F2ED8E7B-9BD8-477D-B72E-E28C2C49FF23}" dt="2024-01-03T14:15:37.633" v="7385" actId="47"/>
        <pc:sldMkLst>
          <pc:docMk/>
          <pc:sldMk cId="2044488246" sldId="1555"/>
        </pc:sldMkLst>
        <pc:spChg chg="add del mod">
          <ac:chgData name="Rafael Casado González" userId="1c71fca1-7e6b-4c6f-8614-522343b393e6" providerId="ADAL" clId="{F2ED8E7B-9BD8-477D-B72E-E28C2C49FF23}" dt="2024-01-03T13:23:10.236" v="7366"/>
          <ac:spMkLst>
            <pc:docMk/>
            <pc:sldMk cId="2044488246" sldId="1555"/>
            <ac:spMk id="3" creationId="{D86C1AB2-DFA7-A538-E0F6-18E18E71B4D0}"/>
          </ac:spMkLst>
        </pc:spChg>
        <pc:spChg chg="mod">
          <ac:chgData name="Rafael Casado González" userId="1c71fca1-7e6b-4c6f-8614-522343b393e6" providerId="ADAL" clId="{F2ED8E7B-9BD8-477D-B72E-E28C2C49FF23}" dt="2024-01-03T13:23:08.873" v="7365"/>
          <ac:spMkLst>
            <pc:docMk/>
            <pc:sldMk cId="2044488246" sldId="1555"/>
            <ac:spMk id="5" creationId="{2C30564A-2BD6-CA8B-B1B5-B73791C9F908}"/>
          </ac:spMkLst>
        </pc:spChg>
        <pc:spChg chg="mod">
          <ac:chgData name="Rafael Casado González" userId="1c71fca1-7e6b-4c6f-8614-522343b393e6" providerId="ADAL" clId="{F2ED8E7B-9BD8-477D-B72E-E28C2C49FF23}" dt="2024-01-03T13:23:08.873" v="7365"/>
          <ac:spMkLst>
            <pc:docMk/>
            <pc:sldMk cId="2044488246" sldId="1555"/>
            <ac:spMk id="6" creationId="{CDF36C2B-1BC4-7979-6CC3-53832715A1D3}"/>
          </ac:spMkLst>
        </pc:spChg>
        <pc:spChg chg="mod">
          <ac:chgData name="Rafael Casado González" userId="1c71fca1-7e6b-4c6f-8614-522343b393e6" providerId="ADAL" clId="{F2ED8E7B-9BD8-477D-B72E-E28C2C49FF23}" dt="2024-01-03T13:23:08.873" v="7365"/>
          <ac:spMkLst>
            <pc:docMk/>
            <pc:sldMk cId="2044488246" sldId="1555"/>
            <ac:spMk id="7" creationId="{E9491D12-5EE7-5292-2937-CAB5A095FA9A}"/>
          </ac:spMkLst>
        </pc:spChg>
        <pc:spChg chg="mod">
          <ac:chgData name="Rafael Casado González" userId="1c71fca1-7e6b-4c6f-8614-522343b393e6" providerId="ADAL" clId="{F2ED8E7B-9BD8-477D-B72E-E28C2C49FF23}" dt="2024-01-03T13:23:08.873" v="7365"/>
          <ac:spMkLst>
            <pc:docMk/>
            <pc:sldMk cId="2044488246" sldId="1555"/>
            <ac:spMk id="8" creationId="{0999C574-1778-05A2-CC0D-35F69DBB4C04}"/>
          </ac:spMkLst>
        </pc:spChg>
        <pc:spChg chg="add del mod">
          <ac:chgData name="Rafael Casado González" userId="1c71fca1-7e6b-4c6f-8614-522343b393e6" providerId="ADAL" clId="{F2ED8E7B-9BD8-477D-B72E-E28C2C49FF23}" dt="2024-01-03T13:23:17.815" v="7368"/>
          <ac:spMkLst>
            <pc:docMk/>
            <pc:sldMk cId="2044488246" sldId="1555"/>
            <ac:spMk id="10" creationId="{7396A565-9AB2-6F93-C87B-A937DC37260A}"/>
          </ac:spMkLst>
        </pc:spChg>
        <pc:spChg chg="mod">
          <ac:chgData name="Rafael Casado González" userId="1c71fca1-7e6b-4c6f-8614-522343b393e6" providerId="ADAL" clId="{F2ED8E7B-9BD8-477D-B72E-E28C2C49FF23}" dt="2024-01-03T13:23:16.333" v="7367"/>
          <ac:spMkLst>
            <pc:docMk/>
            <pc:sldMk cId="2044488246" sldId="1555"/>
            <ac:spMk id="13" creationId="{27839C1D-C895-C425-2CB1-7C56464520FB}"/>
          </ac:spMkLst>
        </pc:spChg>
        <pc:spChg chg="mod">
          <ac:chgData name="Rafael Casado González" userId="1c71fca1-7e6b-4c6f-8614-522343b393e6" providerId="ADAL" clId="{F2ED8E7B-9BD8-477D-B72E-E28C2C49FF23}" dt="2024-01-03T13:23:16.333" v="7367"/>
          <ac:spMkLst>
            <pc:docMk/>
            <pc:sldMk cId="2044488246" sldId="1555"/>
            <ac:spMk id="16" creationId="{B2928309-33C9-841F-6490-0509FD259293}"/>
          </ac:spMkLst>
        </pc:spChg>
        <pc:spChg chg="mod">
          <ac:chgData name="Rafael Casado González" userId="1c71fca1-7e6b-4c6f-8614-522343b393e6" providerId="ADAL" clId="{F2ED8E7B-9BD8-477D-B72E-E28C2C49FF23}" dt="2024-01-03T13:23:16.333" v="7367"/>
          <ac:spMkLst>
            <pc:docMk/>
            <pc:sldMk cId="2044488246" sldId="1555"/>
            <ac:spMk id="17" creationId="{82E65C75-D093-1A43-D425-051A3D42BE66}"/>
          </ac:spMkLst>
        </pc:spChg>
        <pc:spChg chg="mod">
          <ac:chgData name="Rafael Casado González" userId="1c71fca1-7e6b-4c6f-8614-522343b393e6" providerId="ADAL" clId="{F2ED8E7B-9BD8-477D-B72E-E28C2C49FF23}" dt="2024-01-03T13:23:16.333" v="7367"/>
          <ac:spMkLst>
            <pc:docMk/>
            <pc:sldMk cId="2044488246" sldId="1555"/>
            <ac:spMk id="18" creationId="{A6A8C21A-D354-9F5B-B7F3-C2B1C4D10418}"/>
          </ac:spMkLst>
        </pc:spChg>
        <pc:spChg chg="add del mod">
          <ac:chgData name="Rafael Casado González" userId="1c71fca1-7e6b-4c6f-8614-522343b393e6" providerId="ADAL" clId="{F2ED8E7B-9BD8-477D-B72E-E28C2C49FF23}" dt="2024-01-03T13:23:36.682" v="7371"/>
          <ac:spMkLst>
            <pc:docMk/>
            <pc:sldMk cId="2044488246" sldId="1555"/>
            <ac:spMk id="19" creationId="{ACAFCECE-D9A8-2155-ABFA-552A3FF08939}"/>
          </ac:spMkLst>
        </pc:spChg>
        <pc:spChg chg="mod">
          <ac:chgData name="Rafael Casado González" userId="1c71fca1-7e6b-4c6f-8614-522343b393e6" providerId="ADAL" clId="{F2ED8E7B-9BD8-477D-B72E-E28C2C49FF23}" dt="2024-01-03T13:23:35.339" v="7370"/>
          <ac:spMkLst>
            <pc:docMk/>
            <pc:sldMk cId="2044488246" sldId="1555"/>
            <ac:spMk id="22" creationId="{91180B04-F8F7-4140-88FA-E45A18D03A8A}"/>
          </ac:spMkLst>
        </pc:spChg>
        <pc:spChg chg="mod">
          <ac:chgData name="Rafael Casado González" userId="1c71fca1-7e6b-4c6f-8614-522343b393e6" providerId="ADAL" clId="{F2ED8E7B-9BD8-477D-B72E-E28C2C49FF23}" dt="2024-01-03T13:23:35.339" v="7370"/>
          <ac:spMkLst>
            <pc:docMk/>
            <pc:sldMk cId="2044488246" sldId="1555"/>
            <ac:spMk id="24" creationId="{CF072568-F50E-246B-7A57-836BCE5C3AD0}"/>
          </ac:spMkLst>
        </pc:spChg>
        <pc:spChg chg="mod">
          <ac:chgData name="Rafael Casado González" userId="1c71fca1-7e6b-4c6f-8614-522343b393e6" providerId="ADAL" clId="{F2ED8E7B-9BD8-477D-B72E-E28C2C49FF23}" dt="2024-01-03T13:23:35.339" v="7370"/>
          <ac:spMkLst>
            <pc:docMk/>
            <pc:sldMk cId="2044488246" sldId="1555"/>
            <ac:spMk id="25" creationId="{05F06127-3668-C9C0-0B7C-2DB4299E32C2}"/>
          </ac:spMkLst>
        </pc:spChg>
        <pc:spChg chg="mod">
          <ac:chgData name="Rafael Casado González" userId="1c71fca1-7e6b-4c6f-8614-522343b393e6" providerId="ADAL" clId="{F2ED8E7B-9BD8-477D-B72E-E28C2C49FF23}" dt="2024-01-03T13:23:35.339" v="7370"/>
          <ac:spMkLst>
            <pc:docMk/>
            <pc:sldMk cId="2044488246" sldId="1555"/>
            <ac:spMk id="26" creationId="{3D824F73-D4AC-26ED-17C8-8498E4052818}"/>
          </ac:spMkLst>
        </pc:spChg>
        <pc:grpChg chg="add del mod">
          <ac:chgData name="Rafael Casado González" userId="1c71fca1-7e6b-4c6f-8614-522343b393e6" providerId="ADAL" clId="{F2ED8E7B-9BD8-477D-B72E-E28C2C49FF23}" dt="2024-01-03T13:23:10.236" v="7366"/>
          <ac:grpSpMkLst>
            <pc:docMk/>
            <pc:sldMk cId="2044488246" sldId="1555"/>
            <ac:grpSpMk id="4" creationId="{0DD4D4DC-55DB-2FD8-4A6F-0F34EB9A52C9}"/>
          </ac:grpSpMkLst>
        </pc:grpChg>
        <pc:grpChg chg="add del mod">
          <ac:chgData name="Rafael Casado González" userId="1c71fca1-7e6b-4c6f-8614-522343b393e6" providerId="ADAL" clId="{F2ED8E7B-9BD8-477D-B72E-E28C2C49FF23}" dt="2024-01-03T13:23:17.815" v="7368"/>
          <ac:grpSpMkLst>
            <pc:docMk/>
            <pc:sldMk cId="2044488246" sldId="1555"/>
            <ac:grpSpMk id="11" creationId="{0046266D-B9CE-1706-C192-8115AB23D9F7}"/>
          </ac:grpSpMkLst>
        </pc:grpChg>
        <pc:grpChg chg="add del mod">
          <ac:chgData name="Rafael Casado González" userId="1c71fca1-7e6b-4c6f-8614-522343b393e6" providerId="ADAL" clId="{F2ED8E7B-9BD8-477D-B72E-E28C2C49FF23}" dt="2024-01-03T13:23:36.682" v="7371"/>
          <ac:grpSpMkLst>
            <pc:docMk/>
            <pc:sldMk cId="2044488246" sldId="1555"/>
            <ac:grpSpMk id="20" creationId="{54CE880D-96A3-92A8-88D3-DB2088F4D227}"/>
          </ac:grpSpMkLst>
        </pc:grpChg>
        <pc:graphicFrameChg chg="del">
          <ac:chgData name="Rafael Casado González" userId="1c71fca1-7e6b-4c6f-8614-522343b393e6" providerId="ADAL" clId="{F2ED8E7B-9BD8-477D-B72E-E28C2C49FF23}" dt="2024-01-03T13:22:33.556" v="7361" actId="478"/>
          <ac:graphicFrameMkLst>
            <pc:docMk/>
            <pc:sldMk cId="2044488246" sldId="1555"/>
            <ac:graphicFrameMk id="21" creationId="{052A67A2-73D9-38FA-0600-51BC0DD469DF}"/>
          </ac:graphicFrameMkLst>
        </pc:graphicFrameChg>
        <pc:graphicFrameChg chg="modGraphic">
          <ac:chgData name="Rafael Casado González" userId="1c71fca1-7e6b-4c6f-8614-522343b393e6" providerId="ADAL" clId="{F2ED8E7B-9BD8-477D-B72E-E28C2C49FF23}" dt="2024-01-03T13:22:55.848" v="7364" actId="2166"/>
          <ac:graphicFrameMkLst>
            <pc:docMk/>
            <pc:sldMk cId="2044488246" sldId="1555"/>
            <ac:graphicFrameMk id="248" creationId="{00000000-0000-0000-0000-000000000000}"/>
          </ac:graphicFrameMkLst>
        </pc:graphicFrameChg>
      </pc:sldChg>
      <pc:sldChg chg="addSp delSp modSp add mod">
        <pc:chgData name="Rafael Casado González" userId="1c71fca1-7e6b-4c6f-8614-522343b393e6" providerId="ADAL" clId="{F2ED8E7B-9BD8-477D-B72E-E28C2C49FF23}" dt="2024-01-03T14:30:31.722" v="7407" actId="1076"/>
        <pc:sldMkLst>
          <pc:docMk/>
          <pc:sldMk cId="806050627" sldId="1556"/>
        </pc:sldMkLst>
        <pc:spChg chg="add mod">
          <ac:chgData name="Rafael Casado González" userId="1c71fca1-7e6b-4c6f-8614-522343b393e6" providerId="ADAL" clId="{F2ED8E7B-9BD8-477D-B72E-E28C2C49FF23}" dt="2024-01-03T14:29:38.841" v="7401" actId="1076"/>
          <ac:spMkLst>
            <pc:docMk/>
            <pc:sldMk cId="806050627" sldId="1556"/>
            <ac:spMk id="5" creationId="{50BACA19-D788-2C94-378D-3970A13BB424}"/>
          </ac:spMkLst>
        </pc:spChg>
        <pc:spChg chg="mod">
          <ac:chgData name="Rafael Casado González" userId="1c71fca1-7e6b-4c6f-8614-522343b393e6" providerId="ADAL" clId="{F2ED8E7B-9BD8-477D-B72E-E28C2C49FF23}" dt="2024-01-03T14:29:33.710" v="7400"/>
          <ac:spMkLst>
            <pc:docMk/>
            <pc:sldMk cId="806050627" sldId="1556"/>
            <ac:spMk id="7" creationId="{97A9F55E-4D0B-6737-3876-3A7A7D96AAFE}"/>
          </ac:spMkLst>
        </pc:spChg>
        <pc:spChg chg="mod">
          <ac:chgData name="Rafael Casado González" userId="1c71fca1-7e6b-4c6f-8614-522343b393e6" providerId="ADAL" clId="{F2ED8E7B-9BD8-477D-B72E-E28C2C49FF23}" dt="2024-01-03T14:29:33.710" v="7400"/>
          <ac:spMkLst>
            <pc:docMk/>
            <pc:sldMk cId="806050627" sldId="1556"/>
            <ac:spMk id="8" creationId="{D99E2593-2E8F-C54B-27E8-CB958611BDA4}"/>
          </ac:spMkLst>
        </pc:spChg>
        <pc:spChg chg="mod">
          <ac:chgData name="Rafael Casado González" userId="1c71fca1-7e6b-4c6f-8614-522343b393e6" providerId="ADAL" clId="{F2ED8E7B-9BD8-477D-B72E-E28C2C49FF23}" dt="2024-01-03T14:29:33.710" v="7400"/>
          <ac:spMkLst>
            <pc:docMk/>
            <pc:sldMk cId="806050627" sldId="1556"/>
            <ac:spMk id="9" creationId="{23C36FC1-C5C1-C415-EED1-CC282C250995}"/>
          </ac:spMkLst>
        </pc:spChg>
        <pc:spChg chg="mod">
          <ac:chgData name="Rafael Casado González" userId="1c71fca1-7e6b-4c6f-8614-522343b393e6" providerId="ADAL" clId="{F2ED8E7B-9BD8-477D-B72E-E28C2C49FF23}" dt="2024-01-03T14:29:33.710" v="7400"/>
          <ac:spMkLst>
            <pc:docMk/>
            <pc:sldMk cId="806050627" sldId="1556"/>
            <ac:spMk id="10" creationId="{94EE22DE-D7B7-F373-0820-9D16D34E8429}"/>
          </ac:spMkLst>
        </pc:spChg>
        <pc:spChg chg="del">
          <ac:chgData name="Rafael Casado González" userId="1c71fca1-7e6b-4c6f-8614-522343b393e6" providerId="ADAL" clId="{F2ED8E7B-9BD8-477D-B72E-E28C2C49FF23}" dt="2024-01-03T13:24:46.722" v="7379" actId="478"/>
          <ac:spMkLst>
            <pc:docMk/>
            <pc:sldMk cId="806050627" sldId="1556"/>
            <ac:spMk id="32" creationId="{E55B225C-B98D-364F-BA55-38E6A0D25D4A}"/>
          </ac:spMkLst>
        </pc:spChg>
        <pc:grpChg chg="add mod">
          <ac:chgData name="Rafael Casado González" userId="1c71fca1-7e6b-4c6f-8614-522343b393e6" providerId="ADAL" clId="{F2ED8E7B-9BD8-477D-B72E-E28C2C49FF23}" dt="2024-01-03T14:30:31.722" v="7407" actId="1076"/>
          <ac:grpSpMkLst>
            <pc:docMk/>
            <pc:sldMk cId="806050627" sldId="1556"/>
            <ac:grpSpMk id="6" creationId="{17F56531-D6FA-117A-7B86-08B38DA98297}"/>
          </ac:grpSpMkLst>
        </pc:grpChg>
        <pc:grpChg chg="del">
          <ac:chgData name="Rafael Casado González" userId="1c71fca1-7e6b-4c6f-8614-522343b393e6" providerId="ADAL" clId="{F2ED8E7B-9BD8-477D-B72E-E28C2C49FF23}" dt="2024-01-03T13:24:46.722" v="7379" actId="478"/>
          <ac:grpSpMkLst>
            <pc:docMk/>
            <pc:sldMk cId="806050627" sldId="1556"/>
            <ac:grpSpMk id="33" creationId="{256361A2-3EC4-42C4-E1F5-A722A65FB254}"/>
          </ac:grpSpMkLst>
        </pc:grpChg>
        <pc:graphicFrameChg chg="add mod modGraphic">
          <ac:chgData name="Rafael Casado González" userId="1c71fca1-7e6b-4c6f-8614-522343b393e6" providerId="ADAL" clId="{F2ED8E7B-9BD8-477D-B72E-E28C2C49FF23}" dt="2024-01-03T14:29:25.638" v="7399" actId="1076"/>
          <ac:graphicFrameMkLst>
            <pc:docMk/>
            <pc:sldMk cId="806050627" sldId="1556"/>
            <ac:graphicFrameMk id="4" creationId="{81AE1EF8-D707-D94C-DA58-5EACF27D6582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3T13:24:37.573" v="7378" actId="1076"/>
          <ac:graphicFrameMkLst>
            <pc:docMk/>
            <pc:sldMk cId="806050627" sldId="1556"/>
            <ac:graphicFrameMk id="21" creationId="{052A67A2-73D9-38FA-0600-51BC0DD469DF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3T13:24:53.566" v="7380"/>
          <ac:graphicFrameMkLst>
            <pc:docMk/>
            <pc:sldMk cId="806050627" sldId="1556"/>
            <ac:graphicFrameMk id="31" creationId="{9CDF3650-AB48-EDC9-8D59-4D72E78F604C}"/>
          </ac:graphicFrameMkLst>
        </pc:graphicFrameChg>
        <pc:picChg chg="add mod modCrop">
          <ac:chgData name="Rafael Casado González" userId="1c71fca1-7e6b-4c6f-8614-522343b393e6" providerId="ADAL" clId="{F2ED8E7B-9BD8-477D-B72E-E28C2C49FF23}" dt="2024-01-03T14:30:18.611" v="7406" actId="1076"/>
          <ac:picMkLst>
            <pc:docMk/>
            <pc:sldMk cId="806050627" sldId="1556"/>
            <ac:picMk id="3" creationId="{8B42E667-73E1-AF4F-E7A9-B83B2118401F}"/>
          </ac:picMkLst>
        </pc:picChg>
      </pc:sldChg>
      <pc:sldChg chg="addSp delSp modSp add mod">
        <pc:chgData name="Rafael Casado González" userId="1c71fca1-7e6b-4c6f-8614-522343b393e6" providerId="ADAL" clId="{F2ED8E7B-9BD8-477D-B72E-E28C2C49FF23}" dt="2024-01-03T17:43:17.494" v="8911" actId="6549"/>
        <pc:sldMkLst>
          <pc:docMk/>
          <pc:sldMk cId="1362499552" sldId="1557"/>
        </pc:sldMkLst>
        <pc:spChg chg="del">
          <ac:chgData name="Rafael Casado González" userId="1c71fca1-7e6b-4c6f-8614-522343b393e6" providerId="ADAL" clId="{F2ED8E7B-9BD8-477D-B72E-E28C2C49FF23}" dt="2024-01-03T15:07:44.190" v="7728" actId="478"/>
          <ac:spMkLst>
            <pc:docMk/>
            <pc:sldMk cId="1362499552" sldId="1557"/>
            <ac:spMk id="3" creationId="{A4160091-8884-EB32-AA7D-4EC02DF456BE}"/>
          </ac:spMkLst>
        </pc:spChg>
        <pc:spChg chg="del">
          <ac:chgData name="Rafael Casado González" userId="1c71fca1-7e6b-4c6f-8614-522343b393e6" providerId="ADAL" clId="{F2ED8E7B-9BD8-477D-B72E-E28C2C49FF23}" dt="2024-01-03T15:07:44.190" v="7728" actId="478"/>
          <ac:spMkLst>
            <pc:docMk/>
            <pc:sldMk cId="1362499552" sldId="1557"/>
            <ac:spMk id="4" creationId="{9FBB09D3-13C6-D65E-3D1C-7AE17FBB77F8}"/>
          </ac:spMkLst>
        </pc:spChg>
        <pc:spChg chg="del">
          <ac:chgData name="Rafael Casado González" userId="1c71fca1-7e6b-4c6f-8614-522343b393e6" providerId="ADAL" clId="{F2ED8E7B-9BD8-477D-B72E-E28C2C49FF23}" dt="2024-01-03T15:07:44.190" v="7728" actId="478"/>
          <ac:spMkLst>
            <pc:docMk/>
            <pc:sldMk cId="1362499552" sldId="1557"/>
            <ac:spMk id="5" creationId="{83662599-11E2-FFDF-E94E-A236EC6DB8B9}"/>
          </ac:spMkLst>
        </pc:spChg>
        <pc:spChg chg="add del mod">
          <ac:chgData name="Rafael Casado González" userId="1c71fca1-7e6b-4c6f-8614-522343b393e6" providerId="ADAL" clId="{F2ED8E7B-9BD8-477D-B72E-E28C2C49FF23}" dt="2024-01-03T16:55:10.435" v="8446" actId="478"/>
          <ac:spMkLst>
            <pc:docMk/>
            <pc:sldMk cId="1362499552" sldId="1557"/>
            <ac:spMk id="15" creationId="{09845FD4-BBD8-9049-53EC-3E01BC747B26}"/>
          </ac:spMkLst>
        </pc:spChg>
        <pc:spChg chg="add 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17" creationId="{6D1B345D-B6A3-1BC8-2BA6-37019F1C6F54}"/>
          </ac:spMkLst>
        </pc:spChg>
        <pc:spChg chg="add 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18" creationId="{96AE0E97-0FC3-86E6-5198-9A087952E265}"/>
          </ac:spMkLst>
        </pc:spChg>
        <pc:spChg chg="add del mod">
          <ac:chgData name="Rafael Casado González" userId="1c71fca1-7e6b-4c6f-8614-522343b393e6" providerId="ADAL" clId="{F2ED8E7B-9BD8-477D-B72E-E28C2C49FF23}" dt="2024-01-03T15:27:07.338" v="7894" actId="478"/>
          <ac:spMkLst>
            <pc:docMk/>
            <pc:sldMk cId="1362499552" sldId="1557"/>
            <ac:spMk id="19" creationId="{7517E57E-DC25-3598-4B24-069FFA6DA3E3}"/>
          </ac:spMkLst>
        </pc:spChg>
        <pc:spChg chg="add del mod">
          <ac:chgData name="Rafael Casado González" userId="1c71fca1-7e6b-4c6f-8614-522343b393e6" providerId="ADAL" clId="{F2ED8E7B-9BD8-477D-B72E-E28C2C49FF23}" dt="2024-01-03T15:27:13.037" v="7895" actId="478"/>
          <ac:spMkLst>
            <pc:docMk/>
            <pc:sldMk cId="1362499552" sldId="1557"/>
            <ac:spMk id="20" creationId="{86331776-287D-3ED9-8CEE-B1471DD44E9E}"/>
          </ac:spMkLst>
        </pc:spChg>
        <pc:spChg chg="add del mod">
          <ac:chgData name="Rafael Casado González" userId="1c71fca1-7e6b-4c6f-8614-522343b393e6" providerId="ADAL" clId="{F2ED8E7B-9BD8-477D-B72E-E28C2C49FF23}" dt="2024-01-03T15:27:13.037" v="7895" actId="478"/>
          <ac:spMkLst>
            <pc:docMk/>
            <pc:sldMk cId="1362499552" sldId="1557"/>
            <ac:spMk id="21" creationId="{B4B253AA-198C-4B3A-AC98-FAA86C7B85C9}"/>
          </ac:spMkLst>
        </pc:spChg>
        <pc:spChg chg="del mod">
          <ac:chgData name="Rafael Casado González" userId="1c71fca1-7e6b-4c6f-8614-522343b393e6" providerId="ADAL" clId="{F2ED8E7B-9BD8-477D-B72E-E28C2C49FF23}" dt="2024-01-03T15:14:42.362" v="7795" actId="478"/>
          <ac:spMkLst>
            <pc:docMk/>
            <pc:sldMk cId="1362499552" sldId="1557"/>
            <ac:spMk id="23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3T15:07:44.190" v="7728" actId="478"/>
          <ac:spMkLst>
            <pc:docMk/>
            <pc:sldMk cId="1362499552" sldId="1557"/>
            <ac:spMk id="24" creationId="{658A6377-8BD6-0C4F-664B-2D21F94D790F}"/>
          </ac:spMkLst>
        </pc:spChg>
        <pc:spChg chg="del">
          <ac:chgData name="Rafael Casado González" userId="1c71fca1-7e6b-4c6f-8614-522343b393e6" providerId="ADAL" clId="{F2ED8E7B-9BD8-477D-B72E-E28C2C49FF23}" dt="2024-01-03T15:07:44.190" v="7728" actId="478"/>
          <ac:spMkLst>
            <pc:docMk/>
            <pc:sldMk cId="1362499552" sldId="1557"/>
            <ac:spMk id="25" creationId="{6DAAFCB1-D4C0-66FD-5E9B-3738C4FE2C44}"/>
          </ac:spMkLst>
        </pc:spChg>
        <pc:spChg chg="add del mod">
          <ac:chgData name="Rafael Casado González" userId="1c71fca1-7e6b-4c6f-8614-522343b393e6" providerId="ADAL" clId="{F2ED8E7B-9BD8-477D-B72E-E28C2C49FF23}" dt="2024-01-03T15:27:13.037" v="7895" actId="478"/>
          <ac:spMkLst>
            <pc:docMk/>
            <pc:sldMk cId="1362499552" sldId="1557"/>
            <ac:spMk id="28" creationId="{13025A62-C2C5-85FC-B206-AE0AD9FC697E}"/>
          </ac:spMkLst>
        </pc:spChg>
        <pc:spChg chg="add 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31" creationId="{5F769E48-1813-ADCD-48A5-B422ACC3ECFE}"/>
          </ac:spMkLst>
        </pc:spChg>
        <pc:spChg chg="add del mod">
          <ac:chgData name="Rafael Casado González" userId="1c71fca1-7e6b-4c6f-8614-522343b393e6" providerId="ADAL" clId="{F2ED8E7B-9BD8-477D-B72E-E28C2C49FF23}" dt="2024-01-03T16:55:10.435" v="8446" actId="478"/>
          <ac:spMkLst>
            <pc:docMk/>
            <pc:sldMk cId="1362499552" sldId="1557"/>
            <ac:spMk id="35" creationId="{845B97B4-A658-C6B8-FEBA-D69336238ED0}"/>
          </ac:spMkLst>
        </pc:spChg>
        <pc:spChg chg="add del mod">
          <ac:chgData name="Rafael Casado González" userId="1c71fca1-7e6b-4c6f-8614-522343b393e6" providerId="ADAL" clId="{F2ED8E7B-9BD8-477D-B72E-E28C2C49FF23}" dt="2024-01-03T16:55:10.435" v="8446" actId="478"/>
          <ac:spMkLst>
            <pc:docMk/>
            <pc:sldMk cId="1362499552" sldId="1557"/>
            <ac:spMk id="36" creationId="{985C4716-A7EE-F8B9-3420-C7EDEDFA4D15}"/>
          </ac:spMkLst>
        </pc:spChg>
        <pc:spChg chg="add del mod">
          <ac:chgData name="Rafael Casado González" userId="1c71fca1-7e6b-4c6f-8614-522343b393e6" providerId="ADAL" clId="{F2ED8E7B-9BD8-477D-B72E-E28C2C49FF23}" dt="2024-01-03T16:55:10.435" v="8446" actId="478"/>
          <ac:spMkLst>
            <pc:docMk/>
            <pc:sldMk cId="1362499552" sldId="1557"/>
            <ac:spMk id="38" creationId="{24BF257D-AB5F-E980-FED2-EDA79E848F1C}"/>
          </ac:spMkLst>
        </pc:spChg>
        <pc:spChg chg="add del mod">
          <ac:chgData name="Rafael Casado González" userId="1c71fca1-7e6b-4c6f-8614-522343b393e6" providerId="ADAL" clId="{F2ED8E7B-9BD8-477D-B72E-E28C2C49FF23}" dt="2024-01-03T16:55:10.435" v="8446" actId="478"/>
          <ac:spMkLst>
            <pc:docMk/>
            <pc:sldMk cId="1362499552" sldId="1557"/>
            <ac:spMk id="40" creationId="{40273525-0625-73E5-BD4C-1B5C613AB37E}"/>
          </ac:spMkLst>
        </pc:spChg>
        <pc:spChg chg="add del mod">
          <ac:chgData name="Rafael Casado González" userId="1c71fca1-7e6b-4c6f-8614-522343b393e6" providerId="ADAL" clId="{F2ED8E7B-9BD8-477D-B72E-E28C2C49FF23}" dt="2024-01-03T16:55:10.435" v="8446" actId="478"/>
          <ac:spMkLst>
            <pc:docMk/>
            <pc:sldMk cId="1362499552" sldId="1557"/>
            <ac:spMk id="53" creationId="{8D4354F7-90B4-90AE-B05F-F89D74384B4F}"/>
          </ac:spMkLst>
        </pc:spChg>
        <pc:spChg chg="add del mod">
          <ac:chgData name="Rafael Casado González" userId="1c71fca1-7e6b-4c6f-8614-522343b393e6" providerId="ADAL" clId="{F2ED8E7B-9BD8-477D-B72E-E28C2C49FF23}" dt="2024-01-03T16:55:10.435" v="8446" actId="478"/>
          <ac:spMkLst>
            <pc:docMk/>
            <pc:sldMk cId="1362499552" sldId="1557"/>
            <ac:spMk id="55" creationId="{34419B9C-105C-756C-9348-948EE951B459}"/>
          </ac:spMkLst>
        </pc:spChg>
        <pc:spChg chg="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57" creationId="{9B30E5F1-FF43-2BFE-E509-8325A0609961}"/>
          </ac:spMkLst>
        </pc:spChg>
        <pc:spChg chg="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58" creationId="{E2A6E6CD-6167-5E2A-5AB8-6A7F09CB3D4B}"/>
          </ac:spMkLst>
        </pc:spChg>
        <pc:spChg chg="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59" creationId="{86008AF2-A3BE-E17D-47A2-6B3203BBCE43}"/>
          </ac:spMkLst>
        </pc:spChg>
        <pc:spChg chg="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60" creationId="{56F65C15-FEAD-2F32-3BF3-1615004C7821}"/>
          </ac:spMkLst>
        </pc:spChg>
        <pc:spChg chg="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61" creationId="{A76BB4DC-5CFD-2235-C057-A3BBB045ADD3}"/>
          </ac:spMkLst>
        </pc:spChg>
        <pc:spChg chg="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62" creationId="{187F11AB-A1F1-40AD-FDAB-2AB56F050BB1}"/>
          </ac:spMkLst>
        </pc:spChg>
        <pc:spChg chg="del mod">
          <ac:chgData name="Rafael Casado González" userId="1c71fca1-7e6b-4c6f-8614-522343b393e6" providerId="ADAL" clId="{F2ED8E7B-9BD8-477D-B72E-E28C2C49FF23}" dt="2024-01-03T15:27:03.637" v="7893" actId="478"/>
          <ac:spMkLst>
            <pc:docMk/>
            <pc:sldMk cId="1362499552" sldId="1557"/>
            <ac:spMk id="63" creationId="{0658A1A0-DCB6-8480-E6DF-2DC037562B95}"/>
          </ac:spMkLst>
        </pc:spChg>
        <pc:spChg chg="del mod">
          <ac:chgData name="Rafael Casado González" userId="1c71fca1-7e6b-4c6f-8614-522343b393e6" providerId="ADAL" clId="{F2ED8E7B-9BD8-477D-B72E-E28C2C49FF23}" dt="2024-01-03T15:27:02.110" v="7892" actId="478"/>
          <ac:spMkLst>
            <pc:docMk/>
            <pc:sldMk cId="1362499552" sldId="1557"/>
            <ac:spMk id="517120" creationId="{165BAEF1-C852-92C5-DE8E-29402C81C4EA}"/>
          </ac:spMkLst>
        </pc:spChg>
        <pc:spChg chg="mod">
          <ac:chgData name="Rafael Casado González" userId="1c71fca1-7e6b-4c6f-8614-522343b393e6" providerId="ADAL" clId="{F2ED8E7B-9BD8-477D-B72E-E28C2C49FF23}" dt="2024-01-03T15:07:36.553" v="7727" actId="6549"/>
          <ac:spMkLst>
            <pc:docMk/>
            <pc:sldMk cId="1362499552" sldId="1557"/>
            <ac:spMk id="517123" creationId="{00000000-0000-0000-0000-000000000000}"/>
          </ac:spMkLst>
        </pc:spChg>
        <pc:grpChg chg="del">
          <ac:chgData name="Rafael Casado González" userId="1c71fca1-7e6b-4c6f-8614-522343b393e6" providerId="ADAL" clId="{F2ED8E7B-9BD8-477D-B72E-E28C2C49FF23}" dt="2024-01-03T15:07:44.190" v="7728" actId="478"/>
          <ac:grpSpMkLst>
            <pc:docMk/>
            <pc:sldMk cId="1362499552" sldId="1557"/>
            <ac:grpSpMk id="41" creationId="{C7979B03-DA1F-2699-8A9C-F65568E536D4}"/>
          </ac:grpSpMkLst>
        </pc:grpChg>
        <pc:grpChg chg="add mod">
          <ac:chgData name="Rafael Casado González" userId="1c71fca1-7e6b-4c6f-8614-522343b393e6" providerId="ADAL" clId="{F2ED8E7B-9BD8-477D-B72E-E28C2C49FF23}" dt="2024-01-03T15:57:05.010" v="8088" actId="1076"/>
          <ac:grpSpMkLst>
            <pc:docMk/>
            <pc:sldMk cId="1362499552" sldId="1557"/>
            <ac:grpSpMk id="56" creationId="{52774D7A-105D-85B9-3356-5B536994C600}"/>
          </ac:grpSpMkLst>
        </pc:grpChg>
        <pc:grpChg chg="add del mod">
          <ac:chgData name="Rafael Casado González" userId="1c71fca1-7e6b-4c6f-8614-522343b393e6" providerId="ADAL" clId="{F2ED8E7B-9BD8-477D-B72E-E28C2C49FF23}" dt="2024-01-03T16:55:10.435" v="8446" actId="478"/>
          <ac:grpSpMkLst>
            <pc:docMk/>
            <pc:sldMk cId="1362499552" sldId="1557"/>
            <ac:grpSpMk id="517164" creationId="{41B728F7-250F-80D5-D737-059A0E14EDC6}"/>
          </ac:grpSpMkLst>
        </pc:grpChg>
        <pc:graphicFrameChg chg="del">
          <ac:chgData name="Rafael Casado González" userId="1c71fca1-7e6b-4c6f-8614-522343b393e6" providerId="ADAL" clId="{F2ED8E7B-9BD8-477D-B72E-E28C2C49FF23}" dt="2024-01-03T15:07:44.190" v="7728" actId="478"/>
          <ac:graphicFrameMkLst>
            <pc:docMk/>
            <pc:sldMk cId="1362499552" sldId="1557"/>
            <ac:graphicFrameMk id="8" creationId="{67E9E4D0-5893-232A-7CFF-CA7D11A696AF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5:13:07.763" v="7784" actId="478"/>
          <ac:graphicFrameMkLst>
            <pc:docMk/>
            <pc:sldMk cId="1362499552" sldId="1557"/>
            <ac:graphicFrameMk id="12" creationId="{3FE9E2F9-5305-15C2-177B-C8E53ED9C581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6:55:10.435" v="8446" actId="478"/>
          <ac:graphicFrameMkLst>
            <pc:docMk/>
            <pc:sldMk cId="1362499552" sldId="1557"/>
            <ac:graphicFrameMk id="14" creationId="{5E755B07-6252-C20A-B007-E8D46363D709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3T15:07:44.190" v="7728" actId="478"/>
          <ac:graphicFrameMkLst>
            <pc:docMk/>
            <pc:sldMk cId="1362499552" sldId="1557"/>
            <ac:graphicFrameMk id="27" creationId="{FCF2BB5E-530E-09BC-002B-A871B85764C3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6:55:10.435" v="8446" actId="478"/>
          <ac:graphicFrameMkLst>
            <pc:docMk/>
            <pc:sldMk cId="1362499552" sldId="1557"/>
            <ac:graphicFrameMk id="33" creationId="{B6ADBF02-39B3-8FC8-77AC-90EEAF20803F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6:55:10.435" v="8446" actId="478"/>
          <ac:graphicFrameMkLst>
            <pc:docMk/>
            <pc:sldMk cId="1362499552" sldId="1557"/>
            <ac:graphicFrameMk id="50" creationId="{53CFE501-9065-2A3D-84A4-35B324CD4962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6:55:10.435" v="8446" actId="478"/>
          <ac:graphicFrameMkLst>
            <pc:docMk/>
            <pc:sldMk cId="1362499552" sldId="1557"/>
            <ac:graphicFrameMk id="51" creationId="{AE77C5C3-C195-5A61-C966-AE9905CCFF2D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6:55:10.435" v="8446" actId="478"/>
          <ac:graphicFrameMkLst>
            <pc:docMk/>
            <pc:sldMk cId="1362499552" sldId="1557"/>
            <ac:graphicFrameMk id="52" creationId="{5C63E315-8313-FE32-E1EC-6C67CC3DAC57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3T17:43:17.494" v="8911" actId="6549"/>
          <ac:graphicFrameMkLst>
            <pc:docMk/>
            <pc:sldMk cId="1362499552" sldId="1557"/>
            <ac:graphicFrameMk id="248" creationId="{00000000-0000-0000-0000-000000000000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7:00:02.975" v="8482" actId="478"/>
          <ac:graphicFrameMkLst>
            <pc:docMk/>
            <pc:sldMk cId="1362499552" sldId="1557"/>
            <ac:graphicFrameMk id="517182" creationId="{6E03A04B-DD62-E1DB-A41A-2F9C3CC8C61C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3T17:22:35.155" v="8691"/>
          <ac:graphicFrameMkLst>
            <pc:docMk/>
            <pc:sldMk cId="1362499552" sldId="1557"/>
            <ac:graphicFrameMk id="517183" creationId="{89C98B74-84D1-9698-310C-1F906800AD3E}"/>
          </ac:graphicFrameMkLst>
        </pc:graphicFrame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2" creationId="{3611B4D0-DD5A-C928-C5BC-6DA4ED51BB8E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6" creationId="{D4DF2FC3-3A16-9D64-CAAB-2DB22339905A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7" creationId="{F0F68159-22EF-8EB7-A382-B74703931165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9" creationId="{A7A40C0B-E1D8-E0BE-1447-66236290F356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10" creationId="{89C428D5-5DB5-C3AB-C6D3-ED3B7A7D20DA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11" creationId="{5961334E-D949-6E2C-489C-5482A07E40A3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13" creationId="{B38160FF-EC49-70CE-5F56-9E95AAD78828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16" creationId="{2AE05C02-EEA4-83B0-630E-BD12F1FE17B1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22" creationId="{B5A81F65-33A1-04F9-C33D-C0732300343B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26" creationId="{2EB33042-1215-D930-3D06-A677AA15643F}"/>
          </ac:cxnSpMkLst>
        </pc:cxnChg>
        <pc:cxnChg chg="add del mod">
          <ac:chgData name="Rafael Casado González" userId="1c71fca1-7e6b-4c6f-8614-522343b393e6" providerId="ADAL" clId="{F2ED8E7B-9BD8-477D-B72E-E28C2C49FF23}" dt="2024-01-03T15:50:31.193" v="8004" actId="478"/>
          <ac:cxnSpMkLst>
            <pc:docMk/>
            <pc:sldMk cId="1362499552" sldId="1557"/>
            <ac:cxnSpMk id="29" creationId="{8F00604F-0A82-D2A5-02B3-2C816FEBCBF8}"/>
          </ac:cxnSpMkLst>
        </pc:cxnChg>
        <pc:cxnChg chg="add del mod">
          <ac:chgData name="Rafael Casado González" userId="1c71fca1-7e6b-4c6f-8614-522343b393e6" providerId="ADAL" clId="{F2ED8E7B-9BD8-477D-B72E-E28C2C49FF23}" dt="2024-01-03T15:54:33.207" v="8059" actId="478"/>
          <ac:cxnSpMkLst>
            <pc:docMk/>
            <pc:sldMk cId="1362499552" sldId="1557"/>
            <ac:cxnSpMk id="30" creationId="{6519E09C-4F4F-8DC9-2CCA-F28BCF953ECF}"/>
          </ac:cxnSpMkLst>
        </pc:cxnChg>
        <pc:cxnChg chg="add del mod">
          <ac:chgData name="Rafael Casado González" userId="1c71fca1-7e6b-4c6f-8614-522343b393e6" providerId="ADAL" clId="{F2ED8E7B-9BD8-477D-B72E-E28C2C49FF23}" dt="2024-01-03T15:53:34.326" v="8050" actId="478"/>
          <ac:cxnSpMkLst>
            <pc:docMk/>
            <pc:sldMk cId="1362499552" sldId="1557"/>
            <ac:cxnSpMk id="32" creationId="{21CEB707-02FC-E328-FC1C-46E1E1E3FB6A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34" creationId="{C2AC51A9-6355-011B-3652-F214787F0ABC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37" creationId="{4FF28485-B2F7-7715-0D19-87EB47438F01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39" creationId="{DD7A7428-3E33-D75A-4437-D8FE7DFC6FA5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54" creationId="{6FC39736-C1AE-614B-0BCC-B5A71F538217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517124" creationId="{BDD18FDD-9A96-0836-2AE8-191717C0FDD3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517127" creationId="{0A9B35A6-30F4-B385-A82F-35734DEB688E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517129" creationId="{2A7728BB-0E88-608E-B694-04E143F7FDB1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517130" creationId="{C2EA8A66-717C-2EC3-0FAC-7693EF477DBA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517148" creationId="{3EFAF5AA-4671-A828-3CE3-5226AF0D8F01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517160" creationId="{055F4750-7FC3-528D-C2C8-F5B715CDA74E}"/>
          </ac:cxnSpMkLst>
        </pc:cxnChg>
      </pc:sldChg>
      <pc:sldChg chg="modSp add del mod">
        <pc:chgData name="Rafael Casado González" userId="1c71fca1-7e6b-4c6f-8614-522343b393e6" providerId="ADAL" clId="{F2ED8E7B-9BD8-477D-B72E-E28C2C49FF23}" dt="2024-01-03T14:20:40.201" v="7393" actId="47"/>
        <pc:sldMkLst>
          <pc:docMk/>
          <pc:sldMk cId="3872527959" sldId="1557"/>
        </pc:sldMkLst>
        <pc:graphicFrameChg chg="mod modGraphic">
          <ac:chgData name="Rafael Casado González" userId="1c71fca1-7e6b-4c6f-8614-522343b393e6" providerId="ADAL" clId="{F2ED8E7B-9BD8-477D-B72E-E28C2C49FF23}" dt="2024-01-03T14:18:29.300" v="7392" actId="1076"/>
          <ac:graphicFrameMkLst>
            <pc:docMk/>
            <pc:sldMk cId="3872527959" sldId="1557"/>
            <ac:graphicFrameMk id="21" creationId="{052A67A2-73D9-38FA-0600-51BC0DD469DF}"/>
          </ac:graphicFrameMkLst>
        </pc:graphicFrameChg>
      </pc:sldChg>
      <pc:sldChg chg="addSp delSp modSp add mod">
        <pc:chgData name="Rafael Casado González" userId="1c71fca1-7e6b-4c6f-8614-522343b393e6" providerId="ADAL" clId="{F2ED8E7B-9BD8-477D-B72E-E28C2C49FF23}" dt="2024-01-03T16:54:49.262" v="8445" actId="208"/>
        <pc:sldMkLst>
          <pc:docMk/>
          <pc:sldMk cId="935918535" sldId="1558"/>
        </pc:sldMkLst>
        <pc:spChg chg="add del mod">
          <ac:chgData name="Rafael Casado González" userId="1c71fca1-7e6b-4c6f-8614-522343b393e6" providerId="ADAL" clId="{F2ED8E7B-9BD8-477D-B72E-E28C2C49FF23}" dt="2024-01-03T16:35:59.309" v="8256" actId="478"/>
          <ac:spMkLst>
            <pc:docMk/>
            <pc:sldMk cId="935918535" sldId="1558"/>
            <ac:spMk id="3" creationId="{77D1F7BA-A450-E507-A86F-500172F06577}"/>
          </ac:spMkLst>
        </pc:spChg>
        <pc:spChg chg="add del mod ord">
          <ac:chgData name="Rafael Casado González" userId="1c71fca1-7e6b-4c6f-8614-522343b393e6" providerId="ADAL" clId="{F2ED8E7B-9BD8-477D-B72E-E28C2C49FF23}" dt="2024-01-03T16:37:49.345" v="8282" actId="478"/>
          <ac:spMkLst>
            <pc:docMk/>
            <pc:sldMk cId="935918535" sldId="1558"/>
            <ac:spMk id="7" creationId="{2DB0BF59-82C9-8505-DF05-8682A077F114}"/>
          </ac:spMkLst>
        </pc:spChg>
        <pc:spChg chg="mod">
          <ac:chgData name="Rafael Casado González" userId="1c71fca1-7e6b-4c6f-8614-522343b393e6" providerId="ADAL" clId="{F2ED8E7B-9BD8-477D-B72E-E28C2C49FF23}" dt="2024-01-03T16:49:41.635" v="8400" actId="14100"/>
          <ac:spMkLst>
            <pc:docMk/>
            <pc:sldMk cId="935918535" sldId="1558"/>
            <ac:spMk id="15" creationId="{09845FD4-BBD8-9049-53EC-3E01BC747B26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17" creationId="{6D1B345D-B6A3-1BC8-2BA6-37019F1C6F54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18" creationId="{96AE0E97-0FC3-86E6-5198-9A087952E265}"/>
          </ac:spMkLst>
        </pc:spChg>
        <pc:spChg chg="add 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21" creationId="{429C49A2-0D87-B038-AF55-7453854502C4}"/>
          </ac:spMkLst>
        </pc:spChg>
        <pc:spChg chg="add 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22" creationId="{E120A1B5-A6CF-8655-8D24-F687273FAB4B}"/>
          </ac:spMkLst>
        </pc:spChg>
        <pc:spChg chg="add 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24" creationId="{2425E97F-101E-1A38-E6A5-D95AAC590B27}"/>
          </ac:spMkLst>
        </pc:spChg>
        <pc:spChg chg="add 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25" creationId="{54AFD0BB-8459-998E-53C5-77A2F11E6138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31" creationId="{5F769E48-1813-ADCD-48A5-B422ACC3ECFE}"/>
          </ac:spMkLst>
        </pc:spChg>
        <pc:spChg chg="add 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32" creationId="{28C43104-6903-1886-556D-3EB7F8232016}"/>
          </ac:spMkLst>
        </pc:spChg>
        <pc:spChg chg="mod">
          <ac:chgData name="Rafael Casado González" userId="1c71fca1-7e6b-4c6f-8614-522343b393e6" providerId="ADAL" clId="{F2ED8E7B-9BD8-477D-B72E-E28C2C49FF23}" dt="2024-01-03T16:49:58.507" v="8402" actId="1076"/>
          <ac:spMkLst>
            <pc:docMk/>
            <pc:sldMk cId="935918535" sldId="1558"/>
            <ac:spMk id="35" creationId="{845B97B4-A658-C6B8-FEBA-D69336238ED0}"/>
          </ac:spMkLst>
        </pc:spChg>
        <pc:spChg chg="mod">
          <ac:chgData name="Rafael Casado González" userId="1c71fca1-7e6b-4c6f-8614-522343b393e6" providerId="ADAL" clId="{F2ED8E7B-9BD8-477D-B72E-E28C2C49FF23}" dt="2024-01-03T16:49:58.507" v="8402" actId="1076"/>
          <ac:spMkLst>
            <pc:docMk/>
            <pc:sldMk cId="935918535" sldId="1558"/>
            <ac:spMk id="36" creationId="{985C4716-A7EE-F8B9-3420-C7EDEDFA4D15}"/>
          </ac:spMkLst>
        </pc:spChg>
        <pc:spChg chg="mod">
          <ac:chgData name="Rafael Casado González" userId="1c71fca1-7e6b-4c6f-8614-522343b393e6" providerId="ADAL" clId="{F2ED8E7B-9BD8-477D-B72E-E28C2C49FF23}" dt="2024-01-03T16:49:58.507" v="8402" actId="1076"/>
          <ac:spMkLst>
            <pc:docMk/>
            <pc:sldMk cId="935918535" sldId="1558"/>
            <ac:spMk id="38" creationId="{24BF257D-AB5F-E980-FED2-EDA79E848F1C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40" creationId="{40273525-0625-73E5-BD4C-1B5C613AB37E}"/>
          </ac:spMkLst>
        </pc:spChg>
        <pc:spChg chg="add 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43" creationId="{33C9CB51-E600-B442-CAE1-9B0B885B4E7D}"/>
          </ac:spMkLst>
        </pc:spChg>
        <pc:spChg chg="mod">
          <ac:chgData name="Rafael Casado González" userId="1c71fca1-7e6b-4c6f-8614-522343b393e6" providerId="ADAL" clId="{F2ED8E7B-9BD8-477D-B72E-E28C2C49FF23}" dt="2024-01-03T16:54:14.163" v="8443" actId="13926"/>
          <ac:spMkLst>
            <pc:docMk/>
            <pc:sldMk cId="935918535" sldId="1558"/>
            <ac:spMk id="53" creationId="{8D4354F7-90B4-90AE-B05F-F89D74384B4F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55" creationId="{34419B9C-105C-756C-9348-948EE951B459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57" creationId="{9B30E5F1-FF43-2BFE-E509-8325A0609961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58" creationId="{E2A6E6CD-6167-5E2A-5AB8-6A7F09CB3D4B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59" creationId="{86008AF2-A3BE-E17D-47A2-6B3203BBCE43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60" creationId="{56F65C15-FEAD-2F32-3BF3-1615004C7821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61" creationId="{A76BB4DC-5CFD-2235-C057-A3BBB045ADD3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62" creationId="{187F11AB-A1F1-40AD-FDAB-2AB56F050BB1}"/>
          </ac:spMkLst>
        </pc:spChg>
        <pc:spChg chg="mod">
          <ac:chgData name="Rafael Casado González" userId="1c71fca1-7e6b-4c6f-8614-522343b393e6" providerId="ADAL" clId="{F2ED8E7B-9BD8-477D-B72E-E28C2C49FF23}" dt="2024-01-03T16:49:07.188" v="8394" actId="34135"/>
          <ac:spMkLst>
            <pc:docMk/>
            <pc:sldMk cId="935918535" sldId="1558"/>
            <ac:spMk id="5171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6:49:13.447" v="8396" actId="34136"/>
          <ac:spMkLst>
            <pc:docMk/>
            <pc:sldMk cId="935918535" sldId="1558"/>
            <ac:spMk id="517123" creationId="{00000000-0000-0000-0000-000000000000}"/>
          </ac:spMkLst>
        </pc:spChg>
        <pc:spChg chg="add mod or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517128" creationId="{B9FC17E6-A562-8B45-5394-D500BC6CE11C}"/>
          </ac:spMkLst>
        </pc:spChg>
        <pc:spChg chg="add mod or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517135" creationId="{F57BF2F6-5263-9F78-590D-FFF2BC8093A7}"/>
          </ac:spMkLst>
        </pc:spChg>
        <pc:grpChg chg="mod">
          <ac:chgData name="Rafael Casado González" userId="1c71fca1-7e6b-4c6f-8614-522343b393e6" providerId="ADAL" clId="{F2ED8E7B-9BD8-477D-B72E-E28C2C49FF23}" dt="2024-01-03T16:49:29.388" v="8398" actId="1076"/>
          <ac:grpSpMkLst>
            <pc:docMk/>
            <pc:sldMk cId="935918535" sldId="1558"/>
            <ac:grpSpMk id="56" creationId="{52774D7A-105D-85B9-3356-5B536994C600}"/>
          </ac:grpSpMkLst>
        </pc:grpChg>
        <pc:grpChg chg="mod">
          <ac:chgData name="Rafael Casado González" userId="1c71fca1-7e6b-4c6f-8614-522343b393e6" providerId="ADAL" clId="{F2ED8E7B-9BD8-477D-B72E-E28C2C49FF23}" dt="2024-01-03T16:49:29.388" v="8398" actId="1076"/>
          <ac:grpSpMkLst>
            <pc:docMk/>
            <pc:sldMk cId="935918535" sldId="1558"/>
            <ac:grpSpMk id="517164" creationId="{41B728F7-250F-80D5-D737-059A0E14EDC6}"/>
          </ac:grpSpMkLst>
        </pc:grpChg>
        <pc:graphicFrameChg chg="add mod ord modGraphic">
          <ac:chgData name="Rafael Casado González" userId="1c71fca1-7e6b-4c6f-8614-522343b393e6" providerId="ADAL" clId="{F2ED8E7B-9BD8-477D-B72E-E28C2C49FF23}" dt="2024-01-03T16:49:29.388" v="8398" actId="1076"/>
          <ac:graphicFrameMkLst>
            <pc:docMk/>
            <pc:sldMk cId="935918535" sldId="1558"/>
            <ac:graphicFrameMk id="2" creationId="{27E331E3-0CE4-9798-86E6-6B68A0BDEFD0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3T16:49:58.507" v="8402" actId="1076"/>
          <ac:graphicFrameMkLst>
            <pc:docMk/>
            <pc:sldMk cId="935918535" sldId="1558"/>
            <ac:graphicFrameMk id="14" creationId="{5E755B07-6252-C20A-B007-E8D46363D709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3T16:49:29.388" v="8398" actId="1076"/>
          <ac:graphicFrameMkLst>
            <pc:docMk/>
            <pc:sldMk cId="935918535" sldId="1558"/>
            <ac:graphicFrameMk id="33" creationId="{B6ADBF02-39B3-8FC8-77AC-90EEAF20803F}"/>
          </ac:graphicFrameMkLst>
        </pc:graphicFrameChg>
        <pc:graphicFrameChg chg="add del">
          <ac:chgData name="Rafael Casado González" userId="1c71fca1-7e6b-4c6f-8614-522343b393e6" providerId="ADAL" clId="{F2ED8E7B-9BD8-477D-B72E-E28C2C49FF23}" dt="2024-01-03T16:46:29.601" v="8359" actId="478"/>
          <ac:graphicFrameMkLst>
            <pc:docMk/>
            <pc:sldMk cId="935918535" sldId="1558"/>
            <ac:graphicFrameMk id="50" creationId="{53CFE501-9065-2A3D-84A4-35B324CD4962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6:49:29.388" v="8398" actId="1076"/>
          <ac:graphicFrameMkLst>
            <pc:docMk/>
            <pc:sldMk cId="935918535" sldId="1558"/>
            <ac:graphicFrameMk id="51" creationId="{AE77C5C3-C195-5A61-C966-AE9905CCFF2D}"/>
          </ac:graphicFrameMkLst>
        </pc:graphicFrameChg>
        <pc:graphicFrameChg chg="del modGraphic">
          <ac:chgData name="Rafael Casado González" userId="1c71fca1-7e6b-4c6f-8614-522343b393e6" providerId="ADAL" clId="{F2ED8E7B-9BD8-477D-B72E-E28C2C49FF23}" dt="2024-01-03T16:45:51.994" v="8353" actId="478"/>
          <ac:graphicFrameMkLst>
            <pc:docMk/>
            <pc:sldMk cId="935918535" sldId="1558"/>
            <ac:graphicFrameMk id="52" creationId="{5C63E315-8313-FE32-E1EC-6C67CC3DAC57}"/>
          </ac:graphicFrameMkLst>
        </pc:graphicFrameChg>
        <pc:graphicFrameChg chg="mod ord modGraphic">
          <ac:chgData name="Rafael Casado González" userId="1c71fca1-7e6b-4c6f-8614-522343b393e6" providerId="ADAL" clId="{F2ED8E7B-9BD8-477D-B72E-E28C2C49FF23}" dt="2024-01-03T16:49:29.388" v="8398" actId="1076"/>
          <ac:graphicFrameMkLst>
            <pc:docMk/>
            <pc:sldMk cId="935918535" sldId="1558"/>
            <ac:graphicFrameMk id="248" creationId="{00000000-0000-0000-0000-000000000000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6:44:28.058" v="8326" actId="478"/>
          <ac:graphicFrameMkLst>
            <pc:docMk/>
            <pc:sldMk cId="935918535" sldId="1558"/>
            <ac:graphicFrameMk id="517147" creationId="{3AE44F79-B232-C640-728A-691EE9A69C2B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3T16:49:29.388" v="8398" actId="1076"/>
          <ac:graphicFrameMkLst>
            <pc:docMk/>
            <pc:sldMk cId="935918535" sldId="1558"/>
            <ac:graphicFrameMk id="517154" creationId="{FA8CE781-DFD8-6651-4EB5-21C1968C3DEE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3T16:34:57.816" v="8246" actId="478"/>
          <ac:cxnSpMkLst>
            <pc:docMk/>
            <pc:sldMk cId="935918535" sldId="1558"/>
            <ac:cxnSpMk id="4" creationId="{F0682612-A7E2-32EB-CA5C-9B5C4D35EB02}"/>
          </ac:cxnSpMkLst>
        </pc:cxnChg>
        <pc:cxnChg chg="mo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16" creationId="{2AE05C02-EEA4-83B0-630E-BD12F1FE17B1}"/>
          </ac:cxnSpMkLst>
        </pc:cxnChg>
        <pc:cxnChg chg="add mo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26" creationId="{74D0A0C8-BBF2-5C31-8958-BF5301211E71}"/>
          </ac:cxnSpMkLst>
        </pc:cxnChg>
        <pc:cxnChg chg="add mod">
          <ac:chgData name="Rafael Casado González" userId="1c71fca1-7e6b-4c6f-8614-522343b393e6" providerId="ADAL" clId="{F2ED8E7B-9BD8-477D-B72E-E28C2C49FF23}" dt="2024-01-03T16:54:49.262" v="8445" actId="208"/>
          <ac:cxnSpMkLst>
            <pc:docMk/>
            <pc:sldMk cId="935918535" sldId="1558"/>
            <ac:cxnSpMk id="29" creationId="{4C41A361-2F06-07CC-8F67-C5634A2181C0}"/>
          </ac:cxnSpMkLst>
        </pc:cxnChg>
        <pc:cxnChg chg="mod">
          <ac:chgData name="Rafael Casado González" userId="1c71fca1-7e6b-4c6f-8614-522343b393e6" providerId="ADAL" clId="{F2ED8E7B-9BD8-477D-B72E-E28C2C49FF23}" dt="2024-01-03T16:49:58.507" v="8402" actId="1076"/>
          <ac:cxnSpMkLst>
            <pc:docMk/>
            <pc:sldMk cId="935918535" sldId="1558"/>
            <ac:cxnSpMk id="34" creationId="{C2AC51A9-6355-011B-3652-F214787F0ABC}"/>
          </ac:cxnSpMkLst>
        </pc:cxnChg>
        <pc:cxnChg chg="mod">
          <ac:chgData name="Rafael Casado González" userId="1c71fca1-7e6b-4c6f-8614-522343b393e6" providerId="ADAL" clId="{F2ED8E7B-9BD8-477D-B72E-E28C2C49FF23}" dt="2024-01-03T16:49:58.507" v="8402" actId="1076"/>
          <ac:cxnSpMkLst>
            <pc:docMk/>
            <pc:sldMk cId="935918535" sldId="1558"/>
            <ac:cxnSpMk id="37" creationId="{4FF28485-B2F7-7715-0D19-87EB47438F01}"/>
          </ac:cxnSpMkLst>
        </pc:cxnChg>
        <pc:cxnChg chg="mod">
          <ac:chgData name="Rafael Casado González" userId="1c71fca1-7e6b-4c6f-8614-522343b393e6" providerId="ADAL" clId="{F2ED8E7B-9BD8-477D-B72E-E28C2C49FF23}" dt="2024-01-03T16:49:58.507" v="8402" actId="1076"/>
          <ac:cxnSpMkLst>
            <pc:docMk/>
            <pc:sldMk cId="935918535" sldId="1558"/>
            <ac:cxnSpMk id="39" creationId="{DD7A7428-3E33-D75A-4437-D8FE7DFC6FA5}"/>
          </ac:cxnSpMkLst>
        </pc:cxnChg>
        <pc:cxnChg chg="add mod">
          <ac:chgData name="Rafael Casado González" userId="1c71fca1-7e6b-4c6f-8614-522343b393e6" providerId="ADAL" clId="{F2ED8E7B-9BD8-477D-B72E-E28C2C49FF23}" dt="2024-01-03T16:54:42.502" v="8444" actId="208"/>
          <ac:cxnSpMkLst>
            <pc:docMk/>
            <pc:sldMk cId="935918535" sldId="1558"/>
            <ac:cxnSpMk id="44" creationId="{89582058-187B-DAC4-B3A5-6FE3C299326B}"/>
          </ac:cxnSpMkLst>
        </pc:cxnChg>
        <pc:cxnChg chg="add mo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47" creationId="{D6C8EE33-5513-6EEB-4E1A-094F77B7FC47}"/>
          </ac:cxnSpMkLst>
        </pc:cxnChg>
        <pc:cxnChg chg="mo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54" creationId="{6FC39736-C1AE-614B-0BCC-B5A71F538217}"/>
          </ac:cxnSpMkLst>
        </pc:cxnChg>
        <pc:cxnChg chg="del">
          <ac:chgData name="Rafael Casado González" userId="1c71fca1-7e6b-4c6f-8614-522343b393e6" providerId="ADAL" clId="{F2ED8E7B-9BD8-477D-B72E-E28C2C49FF23}" dt="2024-01-03T16:39:03.066" v="8294" actId="478"/>
          <ac:cxnSpMkLst>
            <pc:docMk/>
            <pc:sldMk cId="935918535" sldId="1558"/>
            <ac:cxnSpMk id="517124" creationId="{BDD18FDD-9A96-0836-2AE8-191717C0FDD3}"/>
          </ac:cxnSpMkLst>
        </pc:cxnChg>
        <pc:cxnChg chg="del">
          <ac:chgData name="Rafael Casado González" userId="1c71fca1-7e6b-4c6f-8614-522343b393e6" providerId="ADAL" clId="{F2ED8E7B-9BD8-477D-B72E-E28C2C49FF23}" dt="2024-01-03T16:39:01.858" v="8293" actId="478"/>
          <ac:cxnSpMkLst>
            <pc:docMk/>
            <pc:sldMk cId="935918535" sldId="1558"/>
            <ac:cxnSpMk id="517127" creationId="{0A9B35A6-30F4-B385-A82F-35734DEB688E}"/>
          </ac:cxnSpMkLst>
        </pc:cxnChg>
        <pc:cxnChg chg="del">
          <ac:chgData name="Rafael Casado González" userId="1c71fca1-7e6b-4c6f-8614-522343b393e6" providerId="ADAL" clId="{F2ED8E7B-9BD8-477D-B72E-E28C2C49FF23}" dt="2024-01-03T16:39:03.889" v="8295" actId="478"/>
          <ac:cxnSpMkLst>
            <pc:docMk/>
            <pc:sldMk cId="935918535" sldId="1558"/>
            <ac:cxnSpMk id="517129" creationId="{2A7728BB-0E88-608E-B694-04E143F7FDB1}"/>
          </ac:cxnSpMkLst>
        </pc:cxnChg>
        <pc:cxnChg chg="del">
          <ac:chgData name="Rafael Casado González" userId="1c71fca1-7e6b-4c6f-8614-522343b393e6" providerId="ADAL" clId="{F2ED8E7B-9BD8-477D-B72E-E28C2C49FF23}" dt="2024-01-03T16:39:00.545" v="8292" actId="478"/>
          <ac:cxnSpMkLst>
            <pc:docMk/>
            <pc:sldMk cId="935918535" sldId="1558"/>
            <ac:cxnSpMk id="517130" creationId="{C2EA8A66-717C-2EC3-0FAC-7693EF477DBA}"/>
          </ac:cxnSpMkLst>
        </pc:cxnChg>
        <pc:cxnChg chg="mo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517148" creationId="{3EFAF5AA-4671-A828-3CE3-5226AF0D8F01}"/>
          </ac:cxnSpMkLst>
        </pc:cxnChg>
        <pc:cxnChg chg="mo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517160" creationId="{055F4750-7FC3-528D-C2C8-F5B715CDA74E}"/>
          </ac:cxnSpMkLst>
        </pc:cxnChg>
        <pc:cxnChg chg="add mo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517165" creationId="{6B7DA663-4CD9-611C-6409-F92DD3145A32}"/>
          </ac:cxnSpMkLst>
        </pc:cxnChg>
        <pc:cxnChg chg="add mod or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517168" creationId="{B373FD91-7316-AC04-F933-A48750031BFF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8:05:01.432" v="9154" actId="179"/>
        <pc:sldMkLst>
          <pc:docMk/>
          <pc:sldMk cId="3344358136" sldId="1559"/>
        </pc:sldMkLst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4" creationId="{7896277B-9D59-01DA-FBC3-A6128BDC7BA5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5" creationId="{6DB05DC3-9699-325B-1933-11CFAD18BAA5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7" creationId="{92DA5BDB-BAB5-4B83-E21E-6EA6EACED3E3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8" creationId="{27D437D9-EF04-2ED9-D621-368E901B9813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13" creationId="{3ED24CD4-15D2-2601-FD0C-A4E0EBF4B0DC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14" creationId="{0DFF1462-2DFC-894C-8F93-FED01FEDE704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16" creationId="{909AA344-3F9C-FFBE-AFFC-C54DDA9FFA0F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19" creationId="{23732900-9AF5-F7D0-B729-324D7D315DB2}"/>
          </ac:spMkLst>
        </pc:spChg>
        <pc:spChg chg="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21" creationId="{A86CE4C8-1248-6C68-7049-F42192C937E7}"/>
          </ac:spMkLst>
        </pc:spChg>
        <pc:spChg chg="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22" creationId="{D61857A7-41D5-7C68-6F6D-5700777FCF1C}"/>
          </ac:spMkLst>
        </pc:spChg>
        <pc:spChg chg="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23" creationId="{6034EA05-B995-D2EC-BB18-CFA313738E25}"/>
          </ac:spMkLst>
        </pc:spChg>
        <pc:spChg chg="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25" creationId="{7523016F-C351-3816-F064-B79268973556}"/>
          </ac:spMkLst>
        </pc:spChg>
        <pc:spChg chg="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26" creationId="{0B4628DE-7E02-FD92-A0F8-9B059B92D587}"/>
          </ac:spMkLst>
        </pc:spChg>
        <pc:spChg chg="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27" creationId="{74F25F30-70DA-7A4F-2650-92AC1964D806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29" creationId="{B3025302-AC81-A7D1-E4A1-5A46D7DD7477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30" creationId="{08E366B3-09CC-1F10-9A5F-A1FD15366109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31" creationId="{15D0F0E5-1AAE-2A08-0B19-708F2E50A453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32" creationId="{9EBC800E-6B04-73EF-7C97-8785B7CD09EC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35" creationId="{9F40A102-249B-CB63-32DF-F475F4C35887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36" creationId="{6059C921-1CC8-A05D-BA83-3EAC09C87A52}"/>
          </ac:spMkLst>
        </pc:spChg>
        <pc:spChg chg="mod">
          <ac:chgData name="Rafael Casado González" userId="1c71fca1-7e6b-4c6f-8614-522343b393e6" providerId="ADAL" clId="{F2ED8E7B-9BD8-477D-B72E-E28C2C49FF23}" dt="2024-01-03T17:24:08.972" v="8696" actId="20577"/>
          <ac:spMkLst>
            <pc:docMk/>
            <pc:sldMk cId="3344358136" sldId="1559"/>
            <ac:spMk id="517123" creationId="{00000000-0000-0000-0000-000000000000}"/>
          </ac:spMkLst>
        </pc:spChg>
        <pc:grpChg chg="add mod">
          <ac:chgData name="Rafael Casado González" userId="1c71fca1-7e6b-4c6f-8614-522343b393e6" providerId="ADAL" clId="{F2ED8E7B-9BD8-477D-B72E-E28C2C49FF23}" dt="2024-01-03T18:03:04.336" v="9137" actId="1076"/>
          <ac:grpSpMkLst>
            <pc:docMk/>
            <pc:sldMk cId="3344358136" sldId="1559"/>
            <ac:grpSpMk id="20" creationId="{6981C6CE-41F7-BE07-6374-55241D481396}"/>
          </ac:grpSpMkLst>
        </pc:grpChg>
        <pc:grpChg chg="mod">
          <ac:chgData name="Rafael Casado González" userId="1c71fca1-7e6b-4c6f-8614-522343b393e6" providerId="ADAL" clId="{F2ED8E7B-9BD8-477D-B72E-E28C2C49FF23}" dt="2024-01-03T18:03:04.336" v="9137" actId="1076"/>
          <ac:grpSpMkLst>
            <pc:docMk/>
            <pc:sldMk cId="3344358136" sldId="1559"/>
            <ac:grpSpMk id="24" creationId="{37951105-2D74-DEB4-BEE8-2A65F90995CA}"/>
          </ac:grpSpMkLst>
        </pc:grpChg>
        <pc:graphicFrameChg chg="add del mod">
          <ac:chgData name="Rafael Casado González" userId="1c71fca1-7e6b-4c6f-8614-522343b393e6" providerId="ADAL" clId="{F2ED8E7B-9BD8-477D-B72E-E28C2C49FF23}" dt="2024-01-03T17:37:43.909" v="8833" actId="478"/>
          <ac:graphicFrameMkLst>
            <pc:docMk/>
            <pc:sldMk cId="3344358136" sldId="1559"/>
            <ac:graphicFrameMk id="2" creationId="{AFA357C4-D5E4-A648-C82F-25C8E91BA13A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7:46:47.793" v="8930" actId="21"/>
          <ac:graphicFrameMkLst>
            <pc:docMk/>
            <pc:sldMk cId="3344358136" sldId="1559"/>
            <ac:graphicFrameMk id="3" creationId="{9C5ABD7E-D024-B9C0-447B-56983957FED5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8:03:04.336" v="9137" actId="1076"/>
          <ac:graphicFrameMkLst>
            <pc:docMk/>
            <pc:sldMk cId="3344358136" sldId="1559"/>
            <ac:graphicFrameMk id="10" creationId="{E6AB0C54-9F5E-9CDC-6E42-129ECE70F21A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8:03:04.336" v="9137" actId="1076"/>
          <ac:graphicFrameMkLst>
            <pc:docMk/>
            <pc:sldMk cId="3344358136" sldId="1559"/>
            <ac:graphicFrameMk id="12" creationId="{D247E53E-0546-0615-0C5C-9BEBE683C2A2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8:03:04.336" v="9137" actId="1076"/>
          <ac:graphicFrameMkLst>
            <pc:docMk/>
            <pc:sldMk cId="3344358136" sldId="1559"/>
            <ac:graphicFrameMk id="17" creationId="{FB3B166C-8940-6907-552C-E466A1BD2277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8:03:04.336" v="9137" actId="1076"/>
          <ac:graphicFrameMkLst>
            <pc:docMk/>
            <pc:sldMk cId="3344358136" sldId="1559"/>
            <ac:graphicFrameMk id="39" creationId="{FF7837AD-D4A9-DCFF-F33C-06F24924164B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8:03:04.336" v="9137" actId="1076"/>
          <ac:graphicFrameMkLst>
            <pc:docMk/>
            <pc:sldMk cId="3344358136" sldId="1559"/>
            <ac:graphicFrameMk id="40" creationId="{0899C269-182F-7CBA-C08D-F2299BBCD470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8:03:04.336" v="9137" actId="1076"/>
          <ac:graphicFrameMkLst>
            <pc:docMk/>
            <pc:sldMk cId="3344358136" sldId="1559"/>
            <ac:graphicFrameMk id="41" creationId="{15EA0CA8-106B-DBCC-EBE0-498A59ECDDFD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3T18:05:01.432" v="9154" actId="179"/>
          <ac:graphicFrameMkLst>
            <pc:docMk/>
            <pc:sldMk cId="3344358136" sldId="1559"/>
            <ac:graphicFrameMk id="248" creationId="{00000000-0000-0000-0000-000000000000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3T17:44:04.302" v="8912" actId="478"/>
          <ac:graphicFrameMkLst>
            <pc:docMk/>
            <pc:sldMk cId="3344358136" sldId="1559"/>
            <ac:graphicFrameMk id="517183" creationId="{89C98B74-84D1-9698-310C-1F906800AD3E}"/>
          </ac:graphicFrameMkLst>
        </pc:graphicFrame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6" creationId="{5ED2FA94-1411-8DDB-3533-9ED197FEF426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9" creationId="{00C90955-8D52-2983-51AC-73418F555DC6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11" creationId="{F36D9204-33DC-575E-413A-B0B433BD83EC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15" creationId="{792FDA4C-A713-4C55-0056-CC7FB6E1C43D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18" creationId="{4B75AE8C-E97D-98EA-0C16-AE5BA7316D6B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28" creationId="{659CDFA8-3573-851D-BE7D-DC562A8A58FF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33" creationId="{A5F384B8-6D49-31F4-EB15-CE9F0AC960FE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34" creationId="{3E7924BE-C89F-FC25-3EF5-36708F3F28D4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37" creationId="{C45A4580-BF4F-AF07-26F7-1D34CCC8EDCD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38" creationId="{CA34D3D7-F640-2B4F-3839-4EA83B4AEA43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42" creationId="{0E0E5671-9302-550C-39E7-A2260AF6CD3B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43" creationId="{85B8DF8E-8BEC-B748-8E2D-3D9B4B0120C6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44" creationId="{9002745A-96FE-D4FF-FA9A-325A225C4EE1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8:18:15.081" v="9515" actId="6549"/>
        <pc:sldMkLst>
          <pc:docMk/>
          <pc:sldMk cId="3719521659" sldId="1560"/>
        </pc:sldMkLst>
        <pc:graphicFrameChg chg="add mod modGraphic">
          <ac:chgData name="Rafael Casado González" userId="1c71fca1-7e6b-4c6f-8614-522343b393e6" providerId="ADAL" clId="{F2ED8E7B-9BD8-477D-B72E-E28C2C49FF23}" dt="2024-01-03T18:18:15.081" v="9515" actId="6549"/>
          <ac:graphicFrameMkLst>
            <pc:docMk/>
            <pc:sldMk cId="3719521659" sldId="1560"/>
            <ac:graphicFrameMk id="2" creationId="{7248DE85-FFAD-5FCA-9FF1-2351D8E49F21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3T17:44:06.887" v="8913" actId="478"/>
          <ac:graphicFrameMkLst>
            <pc:docMk/>
            <pc:sldMk cId="3719521659" sldId="1560"/>
            <ac:graphicFrameMk id="517183" creationId="{89C98B74-84D1-9698-310C-1F906800AD3E}"/>
          </ac:graphicFrameMkLst>
        </pc:graphicFrameChg>
      </pc:sldChg>
      <pc:sldChg chg="addSp delSp modSp add del mod">
        <pc:chgData name="Rafael Casado González" userId="1c71fca1-7e6b-4c6f-8614-522343b393e6" providerId="ADAL" clId="{F2ED8E7B-9BD8-477D-B72E-E28C2C49FF23}" dt="2024-01-03T18:05:09.709" v="9155" actId="47"/>
        <pc:sldMkLst>
          <pc:docMk/>
          <pc:sldMk cId="1167408654" sldId="1561"/>
        </pc:sldMkLst>
        <pc:spChg chg="del">
          <ac:chgData name="Rafael Casado González" userId="1c71fca1-7e6b-4c6f-8614-522343b393e6" providerId="ADAL" clId="{F2ED8E7B-9BD8-477D-B72E-E28C2C49FF23}" dt="2024-01-03T17:56:59.978" v="9061" actId="478"/>
          <ac:spMkLst>
            <pc:docMk/>
            <pc:sldMk cId="1167408654" sldId="1561"/>
            <ac:spMk id="15" creationId="{09845FD4-BBD8-9049-53EC-3E01BC747B26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17" creationId="{6D1B345D-B6A3-1BC8-2BA6-37019F1C6F54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18" creationId="{96AE0E97-0FC3-86E6-5198-9A087952E265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21" creationId="{429C49A2-0D87-B038-AF55-7453854502C4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22" creationId="{E120A1B5-A6CF-8655-8D24-F687273FAB4B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24" creationId="{2425E97F-101E-1A38-E6A5-D95AAC590B27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25" creationId="{54AFD0BB-8459-998E-53C5-77A2F11E6138}"/>
          </ac:spMkLst>
        </pc:spChg>
        <pc:spChg chg="add mod or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27" creationId="{6011A980-0F95-F2AB-7481-62C9ACCEF939}"/>
          </ac:spMkLst>
        </pc:spChg>
        <pc:spChg chg="add mod or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28" creationId="{79B8AFBC-9668-C6C2-EEB4-924D976E131D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31" creationId="{5F769E48-1813-ADCD-48A5-B422ACC3ECFE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32" creationId="{28C43104-6903-1886-556D-3EB7F8232016}"/>
          </ac:spMkLst>
        </pc:spChg>
        <pc:spChg chg="add del mod">
          <ac:chgData name="Rafael Casado González" userId="1c71fca1-7e6b-4c6f-8614-522343b393e6" providerId="ADAL" clId="{F2ED8E7B-9BD8-477D-B72E-E28C2C49FF23}" dt="2024-01-03T18:02:05.697" v="9134" actId="1036"/>
          <ac:spMkLst>
            <pc:docMk/>
            <pc:sldMk cId="1167408654" sldId="1561"/>
            <ac:spMk id="35" creationId="{845B97B4-A658-C6B8-FEBA-D69336238ED0}"/>
          </ac:spMkLst>
        </pc:spChg>
        <pc:spChg chg="add del mod">
          <ac:chgData name="Rafael Casado González" userId="1c71fca1-7e6b-4c6f-8614-522343b393e6" providerId="ADAL" clId="{F2ED8E7B-9BD8-477D-B72E-E28C2C49FF23}" dt="2024-01-03T18:02:13.008" v="9135" actId="1076"/>
          <ac:spMkLst>
            <pc:docMk/>
            <pc:sldMk cId="1167408654" sldId="1561"/>
            <ac:spMk id="36" creationId="{985C4716-A7EE-F8B9-3420-C7EDEDFA4D15}"/>
          </ac:spMkLst>
        </pc:spChg>
        <pc:spChg chg="add del">
          <ac:chgData name="Rafael Casado González" userId="1c71fca1-7e6b-4c6f-8614-522343b393e6" providerId="ADAL" clId="{F2ED8E7B-9BD8-477D-B72E-E28C2C49FF23}" dt="2024-01-03T17:58:46.352" v="9074" actId="478"/>
          <ac:spMkLst>
            <pc:docMk/>
            <pc:sldMk cId="1167408654" sldId="1561"/>
            <ac:spMk id="38" creationId="{24BF257D-AB5F-E980-FED2-EDA79E848F1C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40" creationId="{40273525-0625-73E5-BD4C-1B5C613AB37E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43" creationId="{33C9CB51-E600-B442-CAE1-9B0B885B4E7D}"/>
          </ac:spMkLst>
        </pc:spChg>
        <pc:spChg chg="add del">
          <ac:chgData name="Rafael Casado González" userId="1c71fca1-7e6b-4c6f-8614-522343b393e6" providerId="ADAL" clId="{F2ED8E7B-9BD8-477D-B72E-E28C2C49FF23}" dt="2024-01-03T17:58:57.321" v="9079" actId="478"/>
          <ac:spMkLst>
            <pc:docMk/>
            <pc:sldMk cId="1167408654" sldId="1561"/>
            <ac:spMk id="53" creationId="{8D4354F7-90B4-90AE-B05F-F89D74384B4F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55" creationId="{34419B9C-105C-756C-9348-948EE951B459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57" creationId="{9B30E5F1-FF43-2BFE-E509-8325A0609961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58" creationId="{E2A6E6CD-6167-5E2A-5AB8-6A7F09CB3D4B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59" creationId="{86008AF2-A3BE-E17D-47A2-6B3203BBCE43}"/>
          </ac:spMkLst>
        </pc:spChg>
        <pc:spChg chg="del">
          <ac:chgData name="Rafael Casado González" userId="1c71fca1-7e6b-4c6f-8614-522343b393e6" providerId="ADAL" clId="{F2ED8E7B-9BD8-477D-B72E-E28C2C49FF23}" dt="2024-01-03T17:56:35.990" v="9057" actId="478"/>
          <ac:spMkLst>
            <pc:docMk/>
            <pc:sldMk cId="1167408654" sldId="1561"/>
            <ac:spMk id="60" creationId="{56F65C15-FEAD-2F32-3BF3-1615004C7821}"/>
          </ac:spMkLst>
        </pc:spChg>
        <pc:spChg chg="del mod">
          <ac:chgData name="Rafael Casado González" userId="1c71fca1-7e6b-4c6f-8614-522343b393e6" providerId="ADAL" clId="{F2ED8E7B-9BD8-477D-B72E-E28C2C49FF23}" dt="2024-01-03T17:56:38.554" v="9058" actId="478"/>
          <ac:spMkLst>
            <pc:docMk/>
            <pc:sldMk cId="1167408654" sldId="1561"/>
            <ac:spMk id="61" creationId="{A76BB4DC-5CFD-2235-C057-A3BBB045ADD3}"/>
          </ac:spMkLst>
        </pc:spChg>
        <pc:spChg chg="del">
          <ac:chgData name="Rafael Casado González" userId="1c71fca1-7e6b-4c6f-8614-522343b393e6" providerId="ADAL" clId="{F2ED8E7B-9BD8-477D-B72E-E28C2C49FF23}" dt="2024-01-03T17:56:31.695" v="9054" actId="478"/>
          <ac:spMkLst>
            <pc:docMk/>
            <pc:sldMk cId="1167408654" sldId="1561"/>
            <ac:spMk id="62" creationId="{187F11AB-A1F1-40AD-FDAB-2AB56F050BB1}"/>
          </ac:spMkLst>
        </pc:spChg>
        <pc:spChg chg="mod">
          <ac:chgData name="Rafael Casado González" userId="1c71fca1-7e6b-4c6f-8614-522343b393e6" providerId="ADAL" clId="{F2ED8E7B-9BD8-477D-B72E-E28C2C49FF23}" dt="2024-01-03T17:46:36.833" v="8929" actId="20577"/>
          <ac:spMkLst>
            <pc:docMk/>
            <pc:sldMk cId="1167408654" sldId="1561"/>
            <ac:spMk id="5171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517128" creationId="{B9FC17E6-A562-8B45-5394-D500BC6CE11C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517135" creationId="{F57BF2F6-5263-9F78-590D-FFF2BC8093A7}"/>
          </ac:spMkLst>
        </pc:spChg>
        <pc:grpChg chg="mod">
          <ac:chgData name="Rafael Casado González" userId="1c71fca1-7e6b-4c6f-8614-522343b393e6" providerId="ADAL" clId="{F2ED8E7B-9BD8-477D-B72E-E28C2C49FF23}" dt="2024-01-03T17:59:26.866" v="9082" actId="1076"/>
          <ac:grpSpMkLst>
            <pc:docMk/>
            <pc:sldMk cId="1167408654" sldId="1561"/>
            <ac:grpSpMk id="56" creationId="{52774D7A-105D-85B9-3356-5B536994C600}"/>
          </ac:grpSpMkLst>
        </pc:grpChg>
        <pc:grpChg chg="add del mod">
          <ac:chgData name="Rafael Casado González" userId="1c71fca1-7e6b-4c6f-8614-522343b393e6" providerId="ADAL" clId="{F2ED8E7B-9BD8-477D-B72E-E28C2C49FF23}" dt="2024-01-03T17:59:26.866" v="9082" actId="1076"/>
          <ac:grpSpMkLst>
            <pc:docMk/>
            <pc:sldMk cId="1167408654" sldId="1561"/>
            <ac:grpSpMk id="517164" creationId="{41B728F7-250F-80D5-D737-059A0E14EDC6}"/>
          </ac:grpSpMkLst>
        </pc:grpChg>
        <pc:graphicFrameChg chg="mod modGraphic">
          <ac:chgData name="Rafael Casado González" userId="1c71fca1-7e6b-4c6f-8614-522343b393e6" providerId="ADAL" clId="{F2ED8E7B-9BD8-477D-B72E-E28C2C49FF23}" dt="2024-01-03T17:59:26.866" v="9082" actId="1076"/>
          <ac:graphicFrameMkLst>
            <pc:docMk/>
            <pc:sldMk cId="1167408654" sldId="1561"/>
            <ac:graphicFrameMk id="2" creationId="{27E331E3-0CE4-9798-86E6-6B68A0BDEFD0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7:56:53.300" v="9060" actId="478"/>
          <ac:graphicFrameMkLst>
            <pc:docMk/>
            <pc:sldMk cId="1167408654" sldId="1561"/>
            <ac:graphicFrameMk id="3" creationId="{E47AE4F7-1D88-409C-9FB8-2D7C7F4C6C90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8:02:05.697" v="9134" actId="1036"/>
          <ac:graphicFrameMkLst>
            <pc:docMk/>
            <pc:sldMk cId="1167408654" sldId="1561"/>
            <ac:graphicFrameMk id="14" creationId="{5E755B07-6252-C20A-B007-E8D46363D709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3T18:01:29.716" v="9106" actId="1076"/>
          <ac:graphicFrameMkLst>
            <pc:docMk/>
            <pc:sldMk cId="1167408654" sldId="1561"/>
            <ac:graphicFrameMk id="33" creationId="{B6ADBF02-39B3-8FC8-77AC-90EEAF20803F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3T17:59:26.866" v="9082" actId="1076"/>
          <ac:graphicFrameMkLst>
            <pc:docMk/>
            <pc:sldMk cId="1167408654" sldId="1561"/>
            <ac:graphicFrameMk id="51" creationId="{AE77C5C3-C195-5A61-C966-AE9905CCFF2D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3T17:59:26.866" v="9082" actId="1076"/>
          <ac:graphicFrameMkLst>
            <pc:docMk/>
            <pc:sldMk cId="1167408654" sldId="1561"/>
            <ac:graphicFrameMk id="248" creationId="{00000000-0000-0000-0000-000000000000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3T17:59:26.866" v="9082" actId="1076"/>
          <ac:graphicFrameMkLst>
            <pc:docMk/>
            <pc:sldMk cId="1167408654" sldId="1561"/>
            <ac:graphicFrameMk id="517154" creationId="{FA8CE781-DFD8-6651-4EB5-21C1968C3DEE}"/>
          </ac:graphicFrameMkLst>
        </pc:graphicFrameChg>
        <pc:cxnChg chg="mod">
          <ac:chgData name="Rafael Casado González" userId="1c71fca1-7e6b-4c6f-8614-522343b393e6" providerId="ADAL" clId="{F2ED8E7B-9BD8-477D-B72E-E28C2C49FF23}" dt="2024-01-03T18:01:36.472" v="9109" actId="14100"/>
          <ac:cxnSpMkLst>
            <pc:docMk/>
            <pc:sldMk cId="1167408654" sldId="1561"/>
            <ac:cxnSpMk id="16" creationId="{2AE05C02-EEA4-83B0-630E-BD12F1FE17B1}"/>
          </ac:cxnSpMkLst>
        </pc:cxnChg>
        <pc:cxnChg chg="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26" creationId="{74D0A0C8-BBF2-5C31-8958-BF5301211E71}"/>
          </ac:cxnSpMkLst>
        </pc:cxnChg>
        <pc:cxnChg chg="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29" creationId="{4C41A361-2F06-07CC-8F67-C5634A2181C0}"/>
          </ac:cxnSpMkLst>
        </pc:cxnChg>
        <pc:cxnChg chg="add 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30" creationId="{1F0FF15C-DB5B-1030-CFAA-FF3D284D4F03}"/>
          </ac:cxnSpMkLst>
        </pc:cxnChg>
        <pc:cxnChg chg="add del">
          <ac:chgData name="Rafael Casado González" userId="1c71fca1-7e6b-4c6f-8614-522343b393e6" providerId="ADAL" clId="{F2ED8E7B-9BD8-477D-B72E-E28C2C49FF23}" dt="2024-01-03T17:57:46.818" v="9064" actId="478"/>
          <ac:cxnSpMkLst>
            <pc:docMk/>
            <pc:sldMk cId="1167408654" sldId="1561"/>
            <ac:cxnSpMk id="34" creationId="{C2AC51A9-6355-011B-3652-F214787F0ABC}"/>
          </ac:cxnSpMkLst>
        </pc:cxnChg>
        <pc:cxnChg chg="add del mod">
          <ac:chgData name="Rafael Casado González" userId="1c71fca1-7e6b-4c6f-8614-522343b393e6" providerId="ADAL" clId="{F2ED8E7B-9BD8-477D-B72E-E28C2C49FF23}" dt="2024-01-03T18:02:13.008" v="9135" actId="1076"/>
          <ac:cxnSpMkLst>
            <pc:docMk/>
            <pc:sldMk cId="1167408654" sldId="1561"/>
            <ac:cxnSpMk id="37" creationId="{4FF28485-B2F7-7715-0D19-87EB47438F01}"/>
          </ac:cxnSpMkLst>
        </pc:cxnChg>
        <pc:cxnChg chg="add del mod">
          <ac:chgData name="Rafael Casado González" userId="1c71fca1-7e6b-4c6f-8614-522343b393e6" providerId="ADAL" clId="{F2ED8E7B-9BD8-477D-B72E-E28C2C49FF23}" dt="2024-01-03T17:57:48.033" v="9065" actId="478"/>
          <ac:cxnSpMkLst>
            <pc:docMk/>
            <pc:sldMk cId="1167408654" sldId="1561"/>
            <ac:cxnSpMk id="39" creationId="{DD7A7428-3E33-D75A-4437-D8FE7DFC6FA5}"/>
          </ac:cxnSpMkLst>
        </pc:cxnChg>
        <pc:cxnChg chg="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44" creationId="{89582058-187B-DAC4-B3A5-6FE3C299326B}"/>
          </ac:cxnSpMkLst>
        </pc:cxnChg>
        <pc:cxnChg chg="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47" creationId="{D6C8EE33-5513-6EEB-4E1A-094F77B7FC47}"/>
          </ac:cxnSpMkLst>
        </pc:cxnChg>
        <pc:cxnChg chg="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54" creationId="{6FC39736-C1AE-614B-0BCC-B5A71F538217}"/>
          </ac:cxnSpMkLst>
        </pc:cxnChg>
        <pc:cxnChg chg="add mod">
          <ac:chgData name="Rafael Casado González" userId="1c71fca1-7e6b-4c6f-8614-522343b393e6" providerId="ADAL" clId="{F2ED8E7B-9BD8-477D-B72E-E28C2C49FF23}" dt="2024-01-03T18:02:13.008" v="9135" actId="1076"/>
          <ac:cxnSpMkLst>
            <pc:docMk/>
            <pc:sldMk cId="1167408654" sldId="1561"/>
            <ac:cxnSpMk id="517120" creationId="{B9F81567-7DE4-FDE9-8362-763BB2F0CDE1}"/>
          </ac:cxnSpMkLst>
        </pc:cxnChg>
        <pc:cxnChg chg="add mod">
          <ac:chgData name="Rafael Casado González" userId="1c71fca1-7e6b-4c6f-8614-522343b393e6" providerId="ADAL" clId="{F2ED8E7B-9BD8-477D-B72E-E28C2C49FF23}" dt="2024-01-03T18:01:16.211" v="9100" actId="571"/>
          <ac:cxnSpMkLst>
            <pc:docMk/>
            <pc:sldMk cId="1167408654" sldId="1561"/>
            <ac:cxnSpMk id="517129" creationId="{5ECE8E63-19D9-6552-2B27-7F6DD3551366}"/>
          </ac:cxnSpMkLst>
        </pc:cxnChg>
        <pc:cxnChg chg="mod">
          <ac:chgData name="Rafael Casado González" userId="1c71fca1-7e6b-4c6f-8614-522343b393e6" providerId="ADAL" clId="{F2ED8E7B-9BD8-477D-B72E-E28C2C49FF23}" dt="2024-01-03T18:01:29.716" v="9106" actId="1076"/>
          <ac:cxnSpMkLst>
            <pc:docMk/>
            <pc:sldMk cId="1167408654" sldId="1561"/>
            <ac:cxnSpMk id="517148" creationId="{3EFAF5AA-4671-A828-3CE3-5226AF0D8F01}"/>
          </ac:cxnSpMkLst>
        </pc:cxnChg>
        <pc:cxnChg chg="add del mod">
          <ac:chgData name="Rafael Casado González" userId="1c71fca1-7e6b-4c6f-8614-522343b393e6" providerId="ADAL" clId="{F2ED8E7B-9BD8-477D-B72E-E28C2C49FF23}" dt="2024-01-03T18:01:29.716" v="9106" actId="1076"/>
          <ac:cxnSpMkLst>
            <pc:docMk/>
            <pc:sldMk cId="1167408654" sldId="1561"/>
            <ac:cxnSpMk id="517160" creationId="{055F4750-7FC3-528D-C2C8-F5B715CDA74E}"/>
          </ac:cxnSpMkLst>
        </pc:cxnChg>
        <pc:cxnChg chg="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517165" creationId="{6B7DA663-4CD9-611C-6409-F92DD3145A32}"/>
          </ac:cxnSpMkLst>
        </pc:cxnChg>
        <pc:cxnChg chg="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517168" creationId="{B373FD91-7316-AC04-F933-A48750031BFF}"/>
          </ac:cxnSpMkLst>
        </pc:cxnChg>
      </pc:sldChg>
      <pc:sldMasterChg chg="modSp mod addSldLayout">
        <pc:chgData name="Rafael Casado González" userId="1c71fca1-7e6b-4c6f-8614-522343b393e6" providerId="ADAL" clId="{F2ED8E7B-9BD8-477D-B72E-E28C2C49FF23}" dt="2023-12-31T13:16:53.086" v="363"/>
        <pc:sldMasterMkLst>
          <pc:docMk/>
          <pc:sldMasterMk cId="1914933669" sldId="2147484051"/>
        </pc:sldMasterMkLst>
        <pc:spChg chg="mod">
          <ac:chgData name="Rafael Casado González" userId="1c71fca1-7e6b-4c6f-8614-522343b393e6" providerId="ADAL" clId="{F2ED8E7B-9BD8-477D-B72E-E28C2C49FF23}" dt="2023-12-31T12:35:32.436" v="59" actId="6549"/>
          <ac:spMkLst>
            <pc:docMk/>
            <pc:sldMasterMk cId="1914933669" sldId="2147484051"/>
            <ac:spMk id="16" creationId="{00000000-0000-0000-0000-000000000000}"/>
          </ac:spMkLst>
        </pc:spChg>
        <pc:sldLayoutChg chg="add">
          <pc:chgData name="Rafael Casado González" userId="1c71fca1-7e6b-4c6f-8614-522343b393e6" providerId="ADAL" clId="{F2ED8E7B-9BD8-477D-B72E-E28C2C49FF23}" dt="2023-12-31T13:16:53.086" v="363"/>
          <pc:sldLayoutMkLst>
            <pc:docMk/>
            <pc:sldMasterMk cId="1914933669" sldId="2147484051"/>
            <pc:sldLayoutMk cId="182432569" sldId="2147484060"/>
          </pc:sldLayoutMkLst>
        </pc:sldLayoutChg>
      </pc:sldMasterChg>
    </pc:docChg>
  </pc:docChgLst>
  <pc:docChgLst>
    <pc:chgData name="Rafael Casado Gonzalez" userId="1c71fca1-7e6b-4c6f-8614-522343b393e6" providerId="ADAL" clId="{FBB97B03-B318-4835-8E43-5DA8DE362D4D}"/>
    <pc:docChg chg="undo modSld">
      <pc:chgData name="Rafael Casado Gonzalez" userId="1c71fca1-7e6b-4c6f-8614-522343b393e6" providerId="ADAL" clId="{FBB97B03-B318-4835-8E43-5DA8DE362D4D}" dt="2019-04-04T07:09:02.689" v="7"/>
      <pc:docMkLst>
        <pc:docMk/>
      </pc:docMkLst>
      <pc:sldChg chg="addSp delSp modSp">
        <pc:chgData name="Rafael Casado Gonzalez" userId="1c71fca1-7e6b-4c6f-8614-522343b393e6" providerId="ADAL" clId="{FBB97B03-B318-4835-8E43-5DA8DE362D4D}" dt="2019-04-04T07:09:02.689" v="7"/>
        <pc:sldMkLst>
          <pc:docMk/>
          <pc:sldMk cId="2730149711" sldId="1028"/>
        </pc:sldMkLst>
        <pc:picChg chg="add del mod">
          <ac:chgData name="Rafael Casado Gonzalez" userId="1c71fca1-7e6b-4c6f-8614-522343b393e6" providerId="ADAL" clId="{FBB97B03-B318-4835-8E43-5DA8DE362D4D}" dt="2019-04-04T07:09:02.689" v="7"/>
          <ac:picMkLst>
            <pc:docMk/>
            <pc:sldMk cId="2730149711" sldId="1028"/>
            <ac:picMk id="6" creationId="{0D70DEE7-1AFA-41EF-8D7B-B7695CF789E8}"/>
          </ac:picMkLst>
        </pc:picChg>
      </pc:sldChg>
    </pc:docChg>
  </pc:docChgLst>
  <pc:docChgLst>
    <pc:chgData name="Rafael Casado González" userId="1c71fca1-7e6b-4c6f-8614-522343b393e6" providerId="ADAL" clId="{45CBCC86-790E-4378-B6B7-4AE125437006}"/>
    <pc:docChg chg="undo custSel addSld modSld sldOrd addSection modSection">
      <pc:chgData name="Rafael Casado González" userId="1c71fca1-7e6b-4c6f-8614-522343b393e6" providerId="ADAL" clId="{45CBCC86-790E-4378-B6B7-4AE125437006}" dt="2024-03-12T11:43:52.472" v="224" actId="729"/>
      <pc:docMkLst>
        <pc:docMk/>
      </pc:docMkLst>
      <pc:sldChg chg="addSp delSp modSp add mod ord modShow">
        <pc:chgData name="Rafael Casado González" userId="1c71fca1-7e6b-4c6f-8614-522343b393e6" providerId="ADAL" clId="{45CBCC86-790E-4378-B6B7-4AE125437006}" dt="2024-03-12T11:43:52.472" v="224" actId="729"/>
        <pc:sldMkLst>
          <pc:docMk/>
          <pc:sldMk cId="2161693217" sldId="1562"/>
        </pc:sldMkLst>
        <pc:spChg chg="add mod">
          <ac:chgData name="Rafael Casado González" userId="1c71fca1-7e6b-4c6f-8614-522343b393e6" providerId="ADAL" clId="{45CBCC86-790E-4378-B6B7-4AE125437006}" dt="2024-03-12T08:37:08.208" v="17"/>
          <ac:spMkLst>
            <pc:docMk/>
            <pc:sldMk cId="2161693217" sldId="1562"/>
            <ac:spMk id="2" creationId="{4163ED86-FF6E-511E-650A-7E15A424818B}"/>
          </ac:spMkLst>
        </pc:spChg>
        <pc:spChg chg="del">
          <ac:chgData name="Rafael Casado González" userId="1c71fca1-7e6b-4c6f-8614-522343b393e6" providerId="ADAL" clId="{45CBCC86-790E-4378-B6B7-4AE125437006}" dt="2024-03-12T08:33:30.227" v="15" actId="478"/>
          <ac:spMkLst>
            <pc:docMk/>
            <pc:sldMk cId="2161693217" sldId="1562"/>
            <ac:spMk id="3" creationId="{A4160091-8884-EB32-AA7D-4EC02DF456BE}"/>
          </ac:spMkLst>
        </pc:spChg>
        <pc:spChg chg="del">
          <ac:chgData name="Rafael Casado González" userId="1c71fca1-7e6b-4c6f-8614-522343b393e6" providerId="ADAL" clId="{45CBCC86-790E-4378-B6B7-4AE125437006}" dt="2024-03-12T08:33:30.227" v="15" actId="478"/>
          <ac:spMkLst>
            <pc:docMk/>
            <pc:sldMk cId="2161693217" sldId="1562"/>
            <ac:spMk id="4" creationId="{9FBB09D3-13C6-D65E-3D1C-7AE17FBB77F8}"/>
          </ac:spMkLst>
        </pc:spChg>
        <pc:spChg chg="del">
          <ac:chgData name="Rafael Casado González" userId="1c71fca1-7e6b-4c6f-8614-522343b393e6" providerId="ADAL" clId="{45CBCC86-790E-4378-B6B7-4AE125437006}" dt="2024-03-12T08:33:30.227" v="15" actId="478"/>
          <ac:spMkLst>
            <pc:docMk/>
            <pc:sldMk cId="2161693217" sldId="1562"/>
            <ac:spMk id="5" creationId="{83662599-11E2-FFDF-E94E-A236EC6DB8B9}"/>
          </ac:spMkLst>
        </pc:spChg>
        <pc:spChg chg="add del mod">
          <ac:chgData name="Rafael Casado González" userId="1c71fca1-7e6b-4c6f-8614-522343b393e6" providerId="ADAL" clId="{45CBCC86-790E-4378-B6B7-4AE125437006}" dt="2024-03-12T11:29:48.182" v="103" actId="478"/>
          <ac:spMkLst>
            <pc:docMk/>
            <pc:sldMk cId="2161693217" sldId="1562"/>
            <ac:spMk id="12" creationId="{5876EC08-F1E3-F86E-A881-0047DA81F298}"/>
          </ac:spMkLst>
        </pc:spChg>
        <pc:spChg chg="add del mod">
          <ac:chgData name="Rafael Casado González" userId="1c71fca1-7e6b-4c6f-8614-522343b393e6" providerId="ADAL" clId="{45CBCC86-790E-4378-B6B7-4AE125437006}" dt="2024-03-12T11:29:36.007" v="98" actId="478"/>
          <ac:spMkLst>
            <pc:docMk/>
            <pc:sldMk cId="2161693217" sldId="1562"/>
            <ac:spMk id="14" creationId="{C3E0A0DC-11DD-6A15-DFF8-C52769F04CBC}"/>
          </ac:spMkLst>
        </pc:spChg>
        <pc:spChg chg="add del mod">
          <ac:chgData name="Rafael Casado González" userId="1c71fca1-7e6b-4c6f-8614-522343b393e6" providerId="ADAL" clId="{45CBCC86-790E-4378-B6B7-4AE125437006}" dt="2024-03-12T11:29:29.571" v="95" actId="478"/>
          <ac:spMkLst>
            <pc:docMk/>
            <pc:sldMk cId="2161693217" sldId="1562"/>
            <ac:spMk id="15" creationId="{4A133796-4C05-D1C5-BEA7-63947E55CB21}"/>
          </ac:spMkLst>
        </pc:spChg>
        <pc:spChg chg="add del mod">
          <ac:chgData name="Rafael Casado González" userId="1c71fca1-7e6b-4c6f-8614-522343b393e6" providerId="ADAL" clId="{45CBCC86-790E-4378-B6B7-4AE125437006}" dt="2024-03-12T11:29:47.135" v="102" actId="478"/>
          <ac:spMkLst>
            <pc:docMk/>
            <pc:sldMk cId="2161693217" sldId="1562"/>
            <ac:spMk id="21" creationId="{C3F89DC0-3E03-82AD-E97A-7C537FEE72ED}"/>
          </ac:spMkLst>
        </pc:spChg>
        <pc:spChg chg="mod">
          <ac:chgData name="Rafael Casado González" userId="1c71fca1-7e6b-4c6f-8614-522343b393e6" providerId="ADAL" clId="{45CBCC86-790E-4378-B6B7-4AE125437006}" dt="2024-03-12T11:28:44.796" v="92" actId="14100"/>
          <ac:spMkLst>
            <pc:docMk/>
            <pc:sldMk cId="2161693217" sldId="1562"/>
            <ac:spMk id="23" creationId="{00000000-0000-0000-0000-000000000000}"/>
          </ac:spMkLst>
        </pc:spChg>
        <pc:spChg chg="del">
          <ac:chgData name="Rafael Casado González" userId="1c71fca1-7e6b-4c6f-8614-522343b393e6" providerId="ADAL" clId="{45CBCC86-790E-4378-B6B7-4AE125437006}" dt="2024-03-12T08:33:30.227" v="15" actId="478"/>
          <ac:spMkLst>
            <pc:docMk/>
            <pc:sldMk cId="2161693217" sldId="1562"/>
            <ac:spMk id="25" creationId="{6DAAFCB1-D4C0-66FD-5E9B-3738C4FE2C44}"/>
          </ac:spMkLst>
        </pc:spChg>
        <pc:spChg chg="mod">
          <ac:chgData name="Rafael Casado González" userId="1c71fca1-7e6b-4c6f-8614-522343b393e6" providerId="ADAL" clId="{45CBCC86-790E-4378-B6B7-4AE125437006}" dt="2024-03-12T11:30:52.822" v="135" actId="1036"/>
          <ac:spMkLst>
            <pc:docMk/>
            <pc:sldMk cId="2161693217" sldId="1562"/>
            <ac:spMk id="30" creationId="{7E3A7B0C-C7C7-8A6F-6827-B43014BAA3AA}"/>
          </ac:spMkLst>
        </pc:spChg>
        <pc:spChg chg="mod">
          <ac:chgData name="Rafael Casado González" userId="1c71fca1-7e6b-4c6f-8614-522343b393e6" providerId="ADAL" clId="{45CBCC86-790E-4378-B6B7-4AE125437006}" dt="2024-03-12T11:30:52.822" v="135" actId="1036"/>
          <ac:spMkLst>
            <pc:docMk/>
            <pc:sldMk cId="2161693217" sldId="1562"/>
            <ac:spMk id="31" creationId="{18CA41E2-351A-8E62-53E7-E8243CB92028}"/>
          </ac:spMkLst>
        </pc:spChg>
        <pc:spChg chg="del">
          <ac:chgData name="Rafael Casado González" userId="1c71fca1-7e6b-4c6f-8614-522343b393e6" providerId="ADAL" clId="{45CBCC86-790E-4378-B6B7-4AE125437006}" dt="2024-03-12T08:33:30.227" v="15" actId="478"/>
          <ac:spMkLst>
            <pc:docMk/>
            <pc:sldMk cId="2161693217" sldId="1562"/>
            <ac:spMk id="63" creationId="{69DFADD3-D9D2-D657-B098-D91D1AC4369B}"/>
          </ac:spMkLst>
        </pc:spChg>
        <pc:spChg chg="mod">
          <ac:chgData name="Rafael Casado González" userId="1c71fca1-7e6b-4c6f-8614-522343b393e6" providerId="ADAL" clId="{45CBCC86-790E-4378-B6B7-4AE125437006}" dt="2024-03-12T11:30:52.822" v="135" actId="1036"/>
          <ac:spMkLst>
            <pc:docMk/>
            <pc:sldMk cId="2161693217" sldId="1562"/>
            <ac:spMk id="225" creationId="{B00E1461-081A-4A22-67BB-0B33A0F0B1AB}"/>
          </ac:spMkLst>
        </pc:spChg>
        <pc:spChg chg="mod">
          <ac:chgData name="Rafael Casado González" userId="1c71fca1-7e6b-4c6f-8614-522343b393e6" providerId="ADAL" clId="{45CBCC86-790E-4378-B6B7-4AE125437006}" dt="2024-03-12T11:30:52.822" v="135" actId="1036"/>
          <ac:spMkLst>
            <pc:docMk/>
            <pc:sldMk cId="2161693217" sldId="1562"/>
            <ac:spMk id="226" creationId="{2A5BD00A-A57D-986C-F84C-615E78046534}"/>
          </ac:spMkLst>
        </pc:spChg>
        <pc:spChg chg="mod">
          <ac:chgData name="Rafael Casado González" userId="1c71fca1-7e6b-4c6f-8614-522343b393e6" providerId="ADAL" clId="{45CBCC86-790E-4378-B6B7-4AE125437006}" dt="2024-03-12T11:30:52.822" v="135" actId="1036"/>
          <ac:spMkLst>
            <pc:docMk/>
            <pc:sldMk cId="2161693217" sldId="1562"/>
            <ac:spMk id="227" creationId="{C43E5F91-2FDD-75DB-0FCD-496C82E4500E}"/>
          </ac:spMkLst>
        </pc:spChg>
        <pc:spChg chg="mod">
          <ac:chgData name="Rafael Casado González" userId="1c71fca1-7e6b-4c6f-8614-522343b393e6" providerId="ADAL" clId="{45CBCC86-790E-4378-B6B7-4AE125437006}" dt="2024-03-12T11:30:52.822" v="135" actId="1036"/>
          <ac:spMkLst>
            <pc:docMk/>
            <pc:sldMk cId="2161693217" sldId="1562"/>
            <ac:spMk id="228" creationId="{E5DA5065-3C7C-B82C-758C-CD361EECD152}"/>
          </ac:spMkLst>
        </pc:spChg>
        <pc:spChg chg="mod">
          <ac:chgData name="Rafael Casado González" userId="1c71fca1-7e6b-4c6f-8614-522343b393e6" providerId="ADAL" clId="{45CBCC86-790E-4378-B6B7-4AE125437006}" dt="2024-03-12T11:30:52.822" v="135" actId="1036"/>
          <ac:spMkLst>
            <pc:docMk/>
            <pc:sldMk cId="2161693217" sldId="1562"/>
            <ac:spMk id="229" creationId="{B8403B65-D162-E05D-0C1B-1E16A06DBACC}"/>
          </ac:spMkLst>
        </pc:spChg>
        <pc:spChg chg="add del mod">
          <ac:chgData name="Rafael Casado González" userId="1c71fca1-7e6b-4c6f-8614-522343b393e6" providerId="ADAL" clId="{45CBCC86-790E-4378-B6B7-4AE125437006}" dt="2024-03-12T11:29:31.438" v="96" actId="478"/>
          <ac:spMkLst>
            <pc:docMk/>
            <pc:sldMk cId="2161693217" sldId="1562"/>
            <ac:spMk id="232" creationId="{F26843BC-EB92-3263-9EAB-4D5DB6E1B1D0}"/>
          </ac:spMkLst>
        </pc:spChg>
        <pc:spChg chg="add mod">
          <ac:chgData name="Rafael Casado González" userId="1c71fca1-7e6b-4c6f-8614-522343b393e6" providerId="ADAL" clId="{45CBCC86-790E-4378-B6B7-4AE125437006}" dt="2024-03-12T11:30:36.282" v="125" actId="20577"/>
          <ac:spMkLst>
            <pc:docMk/>
            <pc:sldMk cId="2161693217" sldId="1562"/>
            <ac:spMk id="235" creationId="{5FB330FB-708D-8FCB-1810-CD1A66AB6CBC}"/>
          </ac:spMkLst>
        </pc:spChg>
        <pc:spChg chg="add mod">
          <ac:chgData name="Rafael Casado González" userId="1c71fca1-7e6b-4c6f-8614-522343b393e6" providerId="ADAL" clId="{45CBCC86-790E-4378-B6B7-4AE125437006}" dt="2024-03-12T11:30:23.967" v="123" actId="1037"/>
          <ac:spMkLst>
            <pc:docMk/>
            <pc:sldMk cId="2161693217" sldId="1562"/>
            <ac:spMk id="236" creationId="{38ED74DF-7179-4632-49D2-06043502819D}"/>
          </ac:spMkLst>
        </pc:spChg>
        <pc:spChg chg="add mod">
          <ac:chgData name="Rafael Casado González" userId="1c71fca1-7e6b-4c6f-8614-522343b393e6" providerId="ADAL" clId="{45CBCC86-790E-4378-B6B7-4AE125437006}" dt="2024-03-12T11:30:23.967" v="123" actId="1037"/>
          <ac:spMkLst>
            <pc:docMk/>
            <pc:sldMk cId="2161693217" sldId="1562"/>
            <ac:spMk id="239" creationId="{129B1087-5F1F-6B69-5C70-340C14F4678B}"/>
          </ac:spMkLst>
        </pc:spChg>
        <pc:spChg chg="add mod">
          <ac:chgData name="Rafael Casado González" userId="1c71fca1-7e6b-4c6f-8614-522343b393e6" providerId="ADAL" clId="{45CBCC86-790E-4378-B6B7-4AE125437006}" dt="2024-03-12T11:32:28.928" v="137" actId="1076"/>
          <ac:spMkLst>
            <pc:docMk/>
            <pc:sldMk cId="2161693217" sldId="1562"/>
            <ac:spMk id="241" creationId="{8C222139-5525-1875-3E60-13B0846B0DE4}"/>
          </ac:spMkLst>
        </pc:spChg>
        <pc:spChg chg="mod">
          <ac:chgData name="Rafael Casado González" userId="1c71fca1-7e6b-4c6f-8614-522343b393e6" providerId="ADAL" clId="{45CBCC86-790E-4378-B6B7-4AE125437006}" dt="2024-03-12T08:33:20.784" v="14" actId="20577"/>
          <ac:spMkLst>
            <pc:docMk/>
            <pc:sldMk cId="2161693217" sldId="1562"/>
            <ac:spMk id="517123" creationId="{00000000-0000-0000-0000-000000000000}"/>
          </ac:spMkLst>
        </pc:spChg>
        <pc:grpChg chg="add mod">
          <ac:chgData name="Rafael Casado González" userId="1c71fca1-7e6b-4c6f-8614-522343b393e6" providerId="ADAL" clId="{45CBCC86-790E-4378-B6B7-4AE125437006}" dt="2024-03-12T11:30:52.822" v="135" actId="1036"/>
          <ac:grpSpMkLst>
            <pc:docMk/>
            <pc:sldMk cId="2161693217" sldId="1562"/>
            <ac:grpSpMk id="29" creationId="{C0F6A66C-7012-CD9B-2665-5EF498843629}"/>
          </ac:grpSpMkLst>
        </pc:grpChg>
        <pc:grpChg chg="del">
          <ac:chgData name="Rafael Casado González" userId="1c71fca1-7e6b-4c6f-8614-522343b393e6" providerId="ADAL" clId="{45CBCC86-790E-4378-B6B7-4AE125437006}" dt="2024-03-12T08:33:30.227" v="15" actId="478"/>
          <ac:grpSpMkLst>
            <pc:docMk/>
            <pc:sldMk cId="2161693217" sldId="1562"/>
            <ac:grpSpMk id="41" creationId="{C7979B03-DA1F-2699-8A9C-F65568E536D4}"/>
          </ac:grpSpMkLst>
        </pc:grpChg>
        <pc:grpChg chg="mod">
          <ac:chgData name="Rafael Casado González" userId="1c71fca1-7e6b-4c6f-8614-522343b393e6" providerId="ADAL" clId="{45CBCC86-790E-4378-B6B7-4AE125437006}" dt="2024-03-12T11:30:52.822" v="135" actId="1036"/>
          <ac:grpSpMkLst>
            <pc:docMk/>
            <pc:sldMk cId="2161693217" sldId="1562"/>
            <ac:grpSpMk id="224" creationId="{C2010B4C-4E17-54F8-991A-E5E1D28FC20D}"/>
          </ac:grpSpMkLst>
        </pc:grpChg>
        <pc:graphicFrameChg chg="del">
          <ac:chgData name="Rafael Casado González" userId="1c71fca1-7e6b-4c6f-8614-522343b393e6" providerId="ADAL" clId="{45CBCC86-790E-4378-B6B7-4AE125437006}" dt="2024-03-12T08:33:30.227" v="15" actId="478"/>
          <ac:graphicFrameMkLst>
            <pc:docMk/>
            <pc:sldMk cId="2161693217" sldId="1562"/>
            <ac:graphicFrameMk id="8" creationId="{67E9E4D0-5893-232A-7CFF-CA7D11A696AF}"/>
          </ac:graphicFrameMkLst>
        </pc:graphicFrameChg>
        <pc:graphicFrameChg chg="add mod modGraphic">
          <ac:chgData name="Rafael Casado González" userId="1c71fca1-7e6b-4c6f-8614-522343b393e6" providerId="ADAL" clId="{45CBCC86-790E-4378-B6B7-4AE125437006}" dt="2024-03-12T11:41:38.368" v="204"/>
          <ac:graphicFrameMkLst>
            <pc:docMk/>
            <pc:sldMk cId="2161693217" sldId="1562"/>
            <ac:graphicFrameMk id="9" creationId="{EE3AA0AB-26C5-CE02-1607-7EE64D28EE19}"/>
          </ac:graphicFrameMkLst>
        </pc:graphicFrameChg>
        <pc:graphicFrameChg chg="add del mod">
          <ac:chgData name="Rafael Casado González" userId="1c71fca1-7e6b-4c6f-8614-522343b393e6" providerId="ADAL" clId="{45CBCC86-790E-4378-B6B7-4AE125437006}" dt="2024-03-12T11:29:32.912" v="97" actId="478"/>
          <ac:graphicFrameMkLst>
            <pc:docMk/>
            <pc:sldMk cId="2161693217" sldId="1562"/>
            <ac:graphicFrameMk id="18" creationId="{8F8572A0-EE03-7E93-73AE-1F6B15FA4B79}"/>
          </ac:graphicFrameMkLst>
        </pc:graphicFrameChg>
        <pc:graphicFrameChg chg="del">
          <ac:chgData name="Rafael Casado González" userId="1c71fca1-7e6b-4c6f-8614-522343b393e6" providerId="ADAL" clId="{45CBCC86-790E-4378-B6B7-4AE125437006}" dt="2024-03-12T08:33:30.227" v="15" actId="478"/>
          <ac:graphicFrameMkLst>
            <pc:docMk/>
            <pc:sldMk cId="2161693217" sldId="1562"/>
            <ac:graphicFrameMk id="27" creationId="{FCF2BB5E-530E-09BC-002B-A871B85764C3}"/>
          </ac:graphicFrameMkLst>
        </pc:graphicFrameChg>
        <pc:graphicFrameChg chg="add mod">
          <ac:chgData name="Rafael Casado González" userId="1c71fca1-7e6b-4c6f-8614-522343b393e6" providerId="ADAL" clId="{45CBCC86-790E-4378-B6B7-4AE125437006}" dt="2024-03-12T11:29:24.870" v="93"/>
          <ac:graphicFrameMkLst>
            <pc:docMk/>
            <pc:sldMk cId="2161693217" sldId="1562"/>
            <ac:graphicFrameMk id="28" creationId="{DDEC2F26-2A24-DF8D-6CC8-D814C736D300}"/>
          </ac:graphicFrameMkLst>
        </pc:graphicFrameChg>
        <pc:graphicFrameChg chg="del mod modGraphic">
          <ac:chgData name="Rafael Casado González" userId="1c71fca1-7e6b-4c6f-8614-522343b393e6" providerId="ADAL" clId="{45CBCC86-790E-4378-B6B7-4AE125437006}" dt="2024-03-12T11:28:37.164" v="91" actId="478"/>
          <ac:graphicFrameMkLst>
            <pc:docMk/>
            <pc:sldMk cId="2161693217" sldId="1562"/>
            <ac:graphicFrameMk id="248" creationId="{00000000-0000-0000-0000-000000000000}"/>
          </ac:graphicFrameMkLst>
        </pc:graphicFrameChg>
        <pc:cxnChg chg="del">
          <ac:chgData name="Rafael Casado González" userId="1c71fca1-7e6b-4c6f-8614-522343b393e6" providerId="ADAL" clId="{45CBCC86-790E-4378-B6B7-4AE125437006}" dt="2024-03-12T08:33:30.227" v="15" actId="478"/>
          <ac:cxnSpMkLst>
            <pc:docMk/>
            <pc:sldMk cId="2161693217" sldId="1562"/>
            <ac:cxnSpMk id="6" creationId="{D4DF2FC3-3A16-9D64-CAAB-2DB22339905A}"/>
          </ac:cxnSpMkLst>
        </pc:cxnChg>
        <pc:cxnChg chg="del">
          <ac:chgData name="Rafael Casado González" userId="1c71fca1-7e6b-4c6f-8614-522343b393e6" providerId="ADAL" clId="{45CBCC86-790E-4378-B6B7-4AE125437006}" dt="2024-03-12T08:33:30.227" v="15" actId="478"/>
          <ac:cxnSpMkLst>
            <pc:docMk/>
            <pc:sldMk cId="2161693217" sldId="1562"/>
            <ac:cxnSpMk id="7" creationId="{F0F68159-22EF-8EB7-A382-B74703931165}"/>
          </ac:cxnSpMkLst>
        </pc:cxnChg>
        <pc:cxnChg chg="del">
          <ac:chgData name="Rafael Casado González" userId="1c71fca1-7e6b-4c6f-8614-522343b393e6" providerId="ADAL" clId="{45CBCC86-790E-4378-B6B7-4AE125437006}" dt="2024-03-12T08:33:30.227" v="15" actId="478"/>
          <ac:cxnSpMkLst>
            <pc:docMk/>
            <pc:sldMk cId="2161693217" sldId="1562"/>
            <ac:cxnSpMk id="10" creationId="{89C428D5-5DB5-C3AB-C6D3-ED3B7A7D20DA}"/>
          </ac:cxnSpMkLst>
        </pc:cxnChg>
        <pc:cxnChg chg="del">
          <ac:chgData name="Rafael Casado González" userId="1c71fca1-7e6b-4c6f-8614-522343b393e6" providerId="ADAL" clId="{45CBCC86-790E-4378-B6B7-4AE125437006}" dt="2024-03-12T08:33:30.227" v="15" actId="478"/>
          <ac:cxnSpMkLst>
            <pc:docMk/>
            <pc:sldMk cId="2161693217" sldId="1562"/>
            <ac:cxnSpMk id="11" creationId="{5961334E-D949-6E2C-489C-5482A07E40A3}"/>
          </ac:cxnSpMkLst>
        </pc:cxnChg>
        <pc:cxnChg chg="del">
          <ac:chgData name="Rafael Casado González" userId="1c71fca1-7e6b-4c6f-8614-522343b393e6" providerId="ADAL" clId="{45CBCC86-790E-4378-B6B7-4AE125437006}" dt="2024-03-12T08:33:30.227" v="15" actId="478"/>
          <ac:cxnSpMkLst>
            <pc:docMk/>
            <pc:sldMk cId="2161693217" sldId="1562"/>
            <ac:cxnSpMk id="13" creationId="{B38160FF-EC49-70CE-5F56-9E95AAD78828}"/>
          </ac:cxnSpMkLst>
        </pc:cxnChg>
        <pc:cxnChg chg="add del mod">
          <ac:chgData name="Rafael Casado González" userId="1c71fca1-7e6b-4c6f-8614-522343b393e6" providerId="ADAL" clId="{45CBCC86-790E-4378-B6B7-4AE125437006}" dt="2024-03-12T11:29:39.432" v="101" actId="478"/>
          <ac:cxnSpMkLst>
            <pc:docMk/>
            <pc:sldMk cId="2161693217" sldId="1562"/>
            <ac:cxnSpMk id="16" creationId="{F884C840-5BA7-DF35-597F-7A4BFCA02127}"/>
          </ac:cxnSpMkLst>
        </pc:cxnChg>
        <pc:cxnChg chg="add del mod">
          <ac:chgData name="Rafael Casado González" userId="1c71fca1-7e6b-4c6f-8614-522343b393e6" providerId="ADAL" clId="{45CBCC86-790E-4378-B6B7-4AE125437006}" dt="2024-03-12T11:29:28.838" v="94" actId="478"/>
          <ac:cxnSpMkLst>
            <pc:docMk/>
            <pc:sldMk cId="2161693217" sldId="1562"/>
            <ac:cxnSpMk id="17" creationId="{4BFBD6A1-F09E-DE27-2CD3-E278EB35D75A}"/>
          </ac:cxnSpMkLst>
        </pc:cxnChg>
        <pc:cxnChg chg="add del mod">
          <ac:chgData name="Rafael Casado González" userId="1c71fca1-7e6b-4c6f-8614-522343b393e6" providerId="ADAL" clId="{45CBCC86-790E-4378-B6B7-4AE125437006}" dt="2024-03-12T11:29:31.438" v="96" actId="478"/>
          <ac:cxnSpMkLst>
            <pc:docMk/>
            <pc:sldMk cId="2161693217" sldId="1562"/>
            <ac:cxnSpMk id="19" creationId="{123C9463-FCE1-2F34-DFEE-A93D6F16BF06}"/>
          </ac:cxnSpMkLst>
        </pc:cxnChg>
        <pc:cxnChg chg="add del mod">
          <ac:chgData name="Rafael Casado González" userId="1c71fca1-7e6b-4c6f-8614-522343b393e6" providerId="ADAL" clId="{45CBCC86-790E-4378-B6B7-4AE125437006}" dt="2024-03-12T11:29:31.438" v="96" actId="478"/>
          <ac:cxnSpMkLst>
            <pc:docMk/>
            <pc:sldMk cId="2161693217" sldId="1562"/>
            <ac:cxnSpMk id="20" creationId="{F18DE629-A636-FA84-CDD4-A1A7FF91A3B2}"/>
          </ac:cxnSpMkLst>
        </pc:cxnChg>
        <pc:cxnChg chg="del">
          <ac:chgData name="Rafael Casado González" userId="1c71fca1-7e6b-4c6f-8614-522343b393e6" providerId="ADAL" clId="{45CBCC86-790E-4378-B6B7-4AE125437006}" dt="2024-03-12T08:33:30.227" v="15" actId="478"/>
          <ac:cxnSpMkLst>
            <pc:docMk/>
            <pc:sldMk cId="2161693217" sldId="1562"/>
            <ac:cxnSpMk id="22" creationId="{B5A81F65-33A1-04F9-C33D-C0732300343B}"/>
          </ac:cxnSpMkLst>
        </pc:cxnChg>
        <pc:cxnChg chg="add del mod">
          <ac:chgData name="Rafael Casado González" userId="1c71fca1-7e6b-4c6f-8614-522343b393e6" providerId="ADAL" clId="{45CBCC86-790E-4378-B6B7-4AE125437006}" dt="2024-03-12T11:29:31.438" v="96" actId="478"/>
          <ac:cxnSpMkLst>
            <pc:docMk/>
            <pc:sldMk cId="2161693217" sldId="1562"/>
            <ac:cxnSpMk id="24" creationId="{A5BAECDC-8262-2779-C14F-F1412130C228}"/>
          </ac:cxnSpMkLst>
        </pc:cxnChg>
        <pc:cxnChg chg="del">
          <ac:chgData name="Rafael Casado González" userId="1c71fca1-7e6b-4c6f-8614-522343b393e6" providerId="ADAL" clId="{45CBCC86-790E-4378-B6B7-4AE125437006}" dt="2024-03-12T08:33:30.227" v="15" actId="478"/>
          <ac:cxnSpMkLst>
            <pc:docMk/>
            <pc:sldMk cId="2161693217" sldId="1562"/>
            <ac:cxnSpMk id="26" creationId="{2EB33042-1215-D930-3D06-A677AA15643F}"/>
          </ac:cxnSpMkLst>
        </pc:cxnChg>
        <pc:cxnChg chg="del">
          <ac:chgData name="Rafael Casado González" userId="1c71fca1-7e6b-4c6f-8614-522343b393e6" providerId="ADAL" clId="{45CBCC86-790E-4378-B6B7-4AE125437006}" dt="2024-03-12T08:33:30.227" v="15" actId="478"/>
          <ac:cxnSpMkLst>
            <pc:docMk/>
            <pc:sldMk cId="2161693217" sldId="1562"/>
            <ac:cxnSpMk id="52" creationId="{4AE8569E-E362-605D-9D2B-0EECD58D8158}"/>
          </ac:cxnSpMkLst>
        </pc:cxnChg>
        <pc:cxnChg chg="add del mod">
          <ac:chgData name="Rafael Casado González" userId="1c71fca1-7e6b-4c6f-8614-522343b393e6" providerId="ADAL" clId="{45CBCC86-790E-4378-B6B7-4AE125437006}" dt="2024-03-12T11:29:37.727" v="100" actId="478"/>
          <ac:cxnSpMkLst>
            <pc:docMk/>
            <pc:sldMk cId="2161693217" sldId="1562"/>
            <ac:cxnSpMk id="230" creationId="{0F6AE16F-E3D1-7FF9-E47E-C7666E942E72}"/>
          </ac:cxnSpMkLst>
        </pc:cxnChg>
        <pc:cxnChg chg="add del mod">
          <ac:chgData name="Rafael Casado González" userId="1c71fca1-7e6b-4c6f-8614-522343b393e6" providerId="ADAL" clId="{45CBCC86-790E-4378-B6B7-4AE125437006}" dt="2024-03-12T11:29:36.693" v="99" actId="478"/>
          <ac:cxnSpMkLst>
            <pc:docMk/>
            <pc:sldMk cId="2161693217" sldId="1562"/>
            <ac:cxnSpMk id="231" creationId="{B40E7817-C703-BDA3-91E7-1EAA981F74B2}"/>
          </ac:cxnSpMkLst>
        </pc:cxnChg>
        <pc:cxnChg chg="add del mod">
          <ac:chgData name="Rafael Casado González" userId="1c71fca1-7e6b-4c6f-8614-522343b393e6" providerId="ADAL" clId="{45CBCC86-790E-4378-B6B7-4AE125437006}" dt="2024-03-12T11:29:31.438" v="96" actId="478"/>
          <ac:cxnSpMkLst>
            <pc:docMk/>
            <pc:sldMk cId="2161693217" sldId="1562"/>
            <ac:cxnSpMk id="233" creationId="{C00C9275-E9A2-A396-CD0F-4714184A5408}"/>
          </ac:cxnSpMkLst>
        </pc:cxnChg>
        <pc:cxnChg chg="add mod">
          <ac:chgData name="Rafael Casado González" userId="1c71fca1-7e6b-4c6f-8614-522343b393e6" providerId="ADAL" clId="{45CBCC86-790E-4378-B6B7-4AE125437006}" dt="2024-03-12T11:30:23.967" v="123" actId="1037"/>
          <ac:cxnSpMkLst>
            <pc:docMk/>
            <pc:sldMk cId="2161693217" sldId="1562"/>
            <ac:cxnSpMk id="234" creationId="{AB1D96DC-6FEF-CFCC-B361-62976D98C541}"/>
          </ac:cxnSpMkLst>
        </pc:cxnChg>
        <pc:cxnChg chg="add mod">
          <ac:chgData name="Rafael Casado González" userId="1c71fca1-7e6b-4c6f-8614-522343b393e6" providerId="ADAL" clId="{45CBCC86-790E-4378-B6B7-4AE125437006}" dt="2024-03-12T11:30:52.822" v="135" actId="1036"/>
          <ac:cxnSpMkLst>
            <pc:docMk/>
            <pc:sldMk cId="2161693217" sldId="1562"/>
            <ac:cxnSpMk id="237" creationId="{E15CB65B-7CC0-EE10-BE88-387A2C72FC18}"/>
          </ac:cxnSpMkLst>
        </pc:cxnChg>
        <pc:cxnChg chg="add mod">
          <ac:chgData name="Rafael Casado González" userId="1c71fca1-7e6b-4c6f-8614-522343b393e6" providerId="ADAL" clId="{45CBCC86-790E-4378-B6B7-4AE125437006}" dt="2024-03-12T11:30:23.967" v="123" actId="1037"/>
          <ac:cxnSpMkLst>
            <pc:docMk/>
            <pc:sldMk cId="2161693217" sldId="1562"/>
            <ac:cxnSpMk id="238" creationId="{685B5C33-5F04-3C9C-AF7E-867F13062E00}"/>
          </ac:cxnSpMkLst>
        </pc:cxnChg>
      </pc:sldChg>
      <pc:sldChg chg="addSp delSp modSp add mod ord modShow">
        <pc:chgData name="Rafael Casado González" userId="1c71fca1-7e6b-4c6f-8614-522343b393e6" providerId="ADAL" clId="{45CBCC86-790E-4378-B6B7-4AE125437006}" dt="2024-03-12T11:43:52.472" v="224" actId="729"/>
        <pc:sldMkLst>
          <pc:docMk/>
          <pc:sldMk cId="820924961" sldId="1563"/>
        </pc:sldMkLst>
        <pc:spChg chg="add mod">
          <ac:chgData name="Rafael Casado González" userId="1c71fca1-7e6b-4c6f-8614-522343b393e6" providerId="ADAL" clId="{45CBCC86-790E-4378-B6B7-4AE125437006}" dt="2024-03-12T11:38:51.636" v="183" actId="208"/>
          <ac:spMkLst>
            <pc:docMk/>
            <pc:sldMk cId="820924961" sldId="1563"/>
            <ac:spMk id="4" creationId="{C0011E5E-69A6-A286-D37A-CEEB8B15D00D}"/>
          </ac:spMkLst>
        </pc:spChg>
        <pc:spChg chg="mod">
          <ac:chgData name="Rafael Casado González" userId="1c71fca1-7e6b-4c6f-8614-522343b393e6" providerId="ADAL" clId="{45CBCC86-790E-4378-B6B7-4AE125437006}" dt="2024-03-12T11:37:29.253" v="173"/>
          <ac:spMkLst>
            <pc:docMk/>
            <pc:sldMk cId="820924961" sldId="1563"/>
            <ac:spMk id="7" creationId="{7E57F868-D877-9F04-7D84-6F2281925848}"/>
          </ac:spMkLst>
        </pc:spChg>
        <pc:spChg chg="mod">
          <ac:chgData name="Rafael Casado González" userId="1c71fca1-7e6b-4c6f-8614-522343b393e6" providerId="ADAL" clId="{45CBCC86-790E-4378-B6B7-4AE125437006}" dt="2024-03-12T11:37:29.253" v="173"/>
          <ac:spMkLst>
            <pc:docMk/>
            <pc:sldMk cId="820924961" sldId="1563"/>
            <ac:spMk id="8" creationId="{81BBBD54-57EC-92D6-B5F5-7451768CBF81}"/>
          </ac:spMkLst>
        </pc:spChg>
        <pc:spChg chg="mod">
          <ac:chgData name="Rafael Casado González" userId="1c71fca1-7e6b-4c6f-8614-522343b393e6" providerId="ADAL" clId="{45CBCC86-790E-4378-B6B7-4AE125437006}" dt="2024-03-12T11:37:29.253" v="173"/>
          <ac:spMkLst>
            <pc:docMk/>
            <pc:sldMk cId="820924961" sldId="1563"/>
            <ac:spMk id="10" creationId="{8E22996A-F3E1-AC4C-6F29-D8849CD8D03D}"/>
          </ac:spMkLst>
        </pc:spChg>
        <pc:spChg chg="mod">
          <ac:chgData name="Rafael Casado González" userId="1c71fca1-7e6b-4c6f-8614-522343b393e6" providerId="ADAL" clId="{45CBCC86-790E-4378-B6B7-4AE125437006}" dt="2024-03-12T11:37:29.253" v="173"/>
          <ac:spMkLst>
            <pc:docMk/>
            <pc:sldMk cId="820924961" sldId="1563"/>
            <ac:spMk id="11" creationId="{B5743212-742E-B5E1-8541-5615FFD10DB5}"/>
          </ac:spMkLst>
        </pc:spChg>
        <pc:spChg chg="mod">
          <ac:chgData name="Rafael Casado González" userId="1c71fca1-7e6b-4c6f-8614-522343b393e6" providerId="ADAL" clId="{45CBCC86-790E-4378-B6B7-4AE125437006}" dt="2024-03-12T11:37:29.253" v="173"/>
          <ac:spMkLst>
            <pc:docMk/>
            <pc:sldMk cId="820924961" sldId="1563"/>
            <ac:spMk id="12" creationId="{83F65169-8AF5-4808-099B-95F562565119}"/>
          </ac:spMkLst>
        </pc:spChg>
        <pc:spChg chg="mod">
          <ac:chgData name="Rafael Casado González" userId="1c71fca1-7e6b-4c6f-8614-522343b393e6" providerId="ADAL" clId="{45CBCC86-790E-4378-B6B7-4AE125437006}" dt="2024-03-12T11:37:29.253" v="173"/>
          <ac:spMkLst>
            <pc:docMk/>
            <pc:sldMk cId="820924961" sldId="1563"/>
            <ac:spMk id="13" creationId="{90122A55-B44D-73C9-FB49-58A5A003D8CD}"/>
          </ac:spMkLst>
        </pc:spChg>
        <pc:spChg chg="mod">
          <ac:chgData name="Rafael Casado González" userId="1c71fca1-7e6b-4c6f-8614-522343b393e6" providerId="ADAL" clId="{45CBCC86-790E-4378-B6B7-4AE125437006}" dt="2024-03-12T11:37:29.253" v="173"/>
          <ac:spMkLst>
            <pc:docMk/>
            <pc:sldMk cId="820924961" sldId="1563"/>
            <ac:spMk id="14" creationId="{CBE35E7C-C28D-412B-53BB-604156DD487E}"/>
          </ac:spMkLst>
        </pc:spChg>
        <pc:spChg chg="mod">
          <ac:chgData name="Rafael Casado González" userId="1c71fca1-7e6b-4c6f-8614-522343b393e6" providerId="ADAL" clId="{45CBCC86-790E-4378-B6B7-4AE125437006}" dt="2024-03-12T11:37:29.253" v="173"/>
          <ac:spMkLst>
            <pc:docMk/>
            <pc:sldMk cId="820924961" sldId="1563"/>
            <ac:spMk id="15" creationId="{42A40B15-FCA3-A011-FCAF-4951F0C80D30}"/>
          </ac:spMkLst>
        </pc:spChg>
        <pc:spChg chg="mod">
          <ac:chgData name="Rafael Casado González" userId="1c71fca1-7e6b-4c6f-8614-522343b393e6" providerId="ADAL" clId="{45CBCC86-790E-4378-B6B7-4AE125437006}" dt="2024-03-12T11:36:27.927" v="166" actId="6549"/>
          <ac:spMkLst>
            <pc:docMk/>
            <pc:sldMk cId="820924961" sldId="1563"/>
            <ac:spMk id="23" creationId="{00000000-0000-0000-0000-000000000000}"/>
          </ac:spMkLst>
        </pc:spChg>
        <pc:spChg chg="del">
          <ac:chgData name="Rafael Casado González" userId="1c71fca1-7e6b-4c6f-8614-522343b393e6" providerId="ADAL" clId="{45CBCC86-790E-4378-B6B7-4AE125437006}" dt="2024-03-12T11:36:55.160" v="170" actId="478"/>
          <ac:spMkLst>
            <pc:docMk/>
            <pc:sldMk cId="820924961" sldId="1563"/>
            <ac:spMk id="241" creationId="{8C222139-5525-1875-3E60-13B0846B0DE4}"/>
          </ac:spMkLst>
        </pc:spChg>
        <pc:grpChg chg="add mod">
          <ac:chgData name="Rafael Casado González" userId="1c71fca1-7e6b-4c6f-8614-522343b393e6" providerId="ADAL" clId="{45CBCC86-790E-4378-B6B7-4AE125437006}" dt="2024-03-12T11:37:29.253" v="173"/>
          <ac:grpSpMkLst>
            <pc:docMk/>
            <pc:sldMk cId="820924961" sldId="1563"/>
            <ac:grpSpMk id="6" creationId="{05E8D007-AF42-081D-C9E6-AE3D8EA3E960}"/>
          </ac:grpSpMkLst>
        </pc:grpChg>
        <pc:grpChg chg="del">
          <ac:chgData name="Rafael Casado González" userId="1c71fca1-7e6b-4c6f-8614-522343b393e6" providerId="ADAL" clId="{45CBCC86-790E-4378-B6B7-4AE125437006}" dt="2024-03-12T11:37:28.989" v="172" actId="478"/>
          <ac:grpSpMkLst>
            <pc:docMk/>
            <pc:sldMk cId="820924961" sldId="1563"/>
            <ac:grpSpMk id="29" creationId="{C0F6A66C-7012-CD9B-2665-5EF498843629}"/>
          </ac:grpSpMkLst>
        </pc:grpChg>
        <pc:graphicFrameChg chg="add del mod">
          <ac:chgData name="Rafael Casado González" userId="1c71fca1-7e6b-4c6f-8614-522343b393e6" providerId="ADAL" clId="{45CBCC86-790E-4378-B6B7-4AE125437006}" dt="2024-03-12T11:35:02.588" v="142" actId="478"/>
          <ac:graphicFrameMkLst>
            <pc:docMk/>
            <pc:sldMk cId="820924961" sldId="1563"/>
            <ac:graphicFrameMk id="2" creationId="{68FBE547-703C-44C4-6B71-7557B52EC0D3}"/>
          </ac:graphicFrameMkLst>
        </pc:graphicFrameChg>
        <pc:graphicFrameChg chg="add mod modGraphic">
          <ac:chgData name="Rafael Casado González" userId="1c71fca1-7e6b-4c6f-8614-522343b393e6" providerId="ADAL" clId="{45CBCC86-790E-4378-B6B7-4AE125437006}" dt="2024-03-12T11:43:34.064" v="221"/>
          <ac:graphicFrameMkLst>
            <pc:docMk/>
            <pc:sldMk cId="820924961" sldId="1563"/>
            <ac:graphicFrameMk id="3" creationId="{7BF896E6-C1A1-AABE-64B0-81DAF6045B7C}"/>
          </ac:graphicFrameMkLst>
        </pc:graphicFrameChg>
        <pc:graphicFrameChg chg="del mod">
          <ac:chgData name="Rafael Casado González" userId="1c71fca1-7e6b-4c6f-8614-522343b393e6" providerId="ADAL" clId="{45CBCC86-790E-4378-B6B7-4AE125437006}" dt="2024-03-12T11:36:36.476" v="167" actId="478"/>
          <ac:graphicFrameMkLst>
            <pc:docMk/>
            <pc:sldMk cId="820924961" sldId="1563"/>
            <ac:graphicFrameMk id="9" creationId="{EE3AA0AB-26C5-CE02-1607-7EE64D28EE19}"/>
          </ac:graphicFrameMkLst>
        </pc:graphicFrameChg>
        <pc:cxnChg chg="add mod">
          <ac:chgData name="Rafael Casado González" userId="1c71fca1-7e6b-4c6f-8614-522343b393e6" providerId="ADAL" clId="{45CBCC86-790E-4378-B6B7-4AE125437006}" dt="2024-03-12T11:36:50.258" v="169" actId="1076"/>
          <ac:cxnSpMkLst>
            <pc:docMk/>
            <pc:sldMk cId="820924961" sldId="1563"/>
            <ac:cxnSpMk id="5" creationId="{74E083A7-56BC-B2FA-530D-B6CC8420620B}"/>
          </ac:cxnSpMkLst>
        </pc:cxnChg>
        <pc:cxnChg chg="del">
          <ac:chgData name="Rafael Casado González" userId="1c71fca1-7e6b-4c6f-8614-522343b393e6" providerId="ADAL" clId="{45CBCC86-790E-4378-B6B7-4AE125437006}" dt="2024-03-12T11:36:56.495" v="171" actId="478"/>
          <ac:cxnSpMkLst>
            <pc:docMk/>
            <pc:sldMk cId="820924961" sldId="1563"/>
            <ac:cxnSpMk id="237" creationId="{E15CB65B-7CC0-EE10-BE88-387A2C72FC18}"/>
          </ac:cxnSpMkLst>
        </pc:cxnChg>
      </pc:sldChg>
    </pc:docChg>
  </pc:docChgLst>
  <pc:docChgLst>
    <pc:chgData name="Rafael Casado González" userId="1c71fca1-7e6b-4c6f-8614-522343b393e6" providerId="ADAL" clId="{D9AA2E20-4C47-435D-8645-4E79E1E34ECE}"/>
    <pc:docChg chg="modSld">
      <pc:chgData name="Rafael Casado González" userId="1c71fca1-7e6b-4c6f-8614-522343b393e6" providerId="ADAL" clId="{D9AA2E20-4C47-435D-8645-4E79E1E34ECE}" dt="2022-01-31T11:00:02.614" v="22"/>
      <pc:docMkLst>
        <pc:docMk/>
      </pc:docMkLst>
      <pc:sldChg chg="modSp mod">
        <pc:chgData name="Rafael Casado González" userId="1c71fca1-7e6b-4c6f-8614-522343b393e6" providerId="ADAL" clId="{D9AA2E20-4C47-435D-8645-4E79E1E34ECE}" dt="2022-01-31T10:52:37.765" v="5" actId="6549"/>
        <pc:sldMkLst>
          <pc:docMk/>
          <pc:sldMk cId="1520873812" sldId="1223"/>
        </pc:sldMkLst>
        <pc:spChg chg="mod">
          <ac:chgData name="Rafael Casado González" userId="1c71fca1-7e6b-4c6f-8614-522343b393e6" providerId="ADAL" clId="{D9AA2E20-4C47-435D-8645-4E79E1E34ECE}" dt="2022-01-31T10:52:37.765" v="5" actId="6549"/>
          <ac:spMkLst>
            <pc:docMk/>
            <pc:sldMk cId="1520873812" sldId="1223"/>
            <ac:spMk id="5" creationId="{00000000-0000-0000-0000-000000000000}"/>
          </ac:spMkLst>
        </pc:spChg>
      </pc:sldChg>
      <pc:sldChg chg="modSp mod">
        <pc:chgData name="Rafael Casado González" userId="1c71fca1-7e6b-4c6f-8614-522343b393e6" providerId="ADAL" clId="{D9AA2E20-4C47-435D-8645-4E79E1E34ECE}" dt="2022-01-31T10:52:48.517" v="13" actId="6549"/>
        <pc:sldMkLst>
          <pc:docMk/>
          <pc:sldMk cId="96737032" sldId="1312"/>
        </pc:sldMkLst>
        <pc:spChg chg="mod">
          <ac:chgData name="Rafael Casado González" userId="1c71fca1-7e6b-4c6f-8614-522343b393e6" providerId="ADAL" clId="{D9AA2E20-4C47-435D-8645-4E79E1E34ECE}" dt="2022-01-31T10:52:48.517" v="13" actId="6549"/>
          <ac:spMkLst>
            <pc:docMk/>
            <pc:sldMk cId="96737032" sldId="1312"/>
            <ac:spMk id="5" creationId="{00000000-0000-0000-0000-000000000000}"/>
          </ac:spMkLst>
        </pc:spChg>
      </pc:sldChg>
      <pc:sldChg chg="addSp modSp mod">
        <pc:chgData name="Rafael Casado González" userId="1c71fca1-7e6b-4c6f-8614-522343b393e6" providerId="ADAL" clId="{D9AA2E20-4C47-435D-8645-4E79E1E34ECE}" dt="2022-01-31T11:00:02.614" v="22"/>
        <pc:sldMkLst>
          <pc:docMk/>
          <pc:sldMk cId="2734903900" sldId="1314"/>
        </pc:sldMkLst>
        <pc:grpChg chg="mod">
          <ac:chgData name="Rafael Casado González" userId="1c71fca1-7e6b-4c6f-8614-522343b393e6" providerId="ADAL" clId="{D9AA2E20-4C47-435D-8645-4E79E1E34ECE}" dt="2022-01-31T10:57:42.828" v="15" actId="1076"/>
          <ac:grpSpMkLst>
            <pc:docMk/>
            <pc:sldMk cId="2734903900" sldId="1314"/>
            <ac:grpSpMk id="14" creationId="{7AE26A23-560D-4FB3-8EAE-E4662FE02078}"/>
          </ac:grpSpMkLst>
        </pc:grpChg>
        <pc:picChg chg="mod">
          <ac:chgData name="Rafael Casado González" userId="1c71fca1-7e6b-4c6f-8614-522343b393e6" providerId="ADAL" clId="{D9AA2E20-4C47-435D-8645-4E79E1E34ECE}" dt="2022-01-31T10:57:47.619" v="17" actId="1076"/>
          <ac:picMkLst>
            <pc:docMk/>
            <pc:sldMk cId="2734903900" sldId="1314"/>
            <ac:picMk id="5" creationId="{4E28142A-81AE-45C8-8A3D-17A51CAB411E}"/>
          </ac:picMkLst>
        </pc:picChg>
        <pc:picChg chg="mod">
          <ac:chgData name="Rafael Casado González" userId="1c71fca1-7e6b-4c6f-8614-522343b393e6" providerId="ADAL" clId="{D9AA2E20-4C47-435D-8645-4E79E1E34ECE}" dt="2022-01-31T10:57:45.312" v="16" actId="14100"/>
          <ac:picMkLst>
            <pc:docMk/>
            <pc:sldMk cId="2734903900" sldId="1314"/>
            <ac:picMk id="9" creationId="{95BEB68B-F10C-46B3-A543-F23AD626535D}"/>
          </ac:picMkLst>
        </pc:picChg>
        <pc:picChg chg="add mod">
          <ac:chgData name="Rafael Casado González" userId="1c71fca1-7e6b-4c6f-8614-522343b393e6" providerId="ADAL" clId="{D9AA2E20-4C47-435D-8645-4E79E1E34ECE}" dt="2022-01-31T11:00:02.614" v="22"/>
          <ac:picMkLst>
            <pc:docMk/>
            <pc:sldMk cId="2734903900" sldId="1314"/>
            <ac:picMk id="13" creationId="{C2FFC599-B6EE-48AF-AAEF-2D8DDC6F0169}"/>
          </ac:picMkLst>
        </pc:picChg>
      </pc:sldChg>
    </pc:docChg>
  </pc:docChgLst>
  <pc:docChgLst>
    <pc:chgData name="Rafael Casado González" userId="1c71fca1-7e6b-4c6f-8614-522343b393e6" providerId="ADAL" clId="{C520585A-2FA3-44D3-9905-FA4E9F4BA721}"/>
    <pc:docChg chg="custSel addSld delSld modSld sldOrd modSection">
      <pc:chgData name="Rafael Casado González" userId="1c71fca1-7e6b-4c6f-8614-522343b393e6" providerId="ADAL" clId="{C520585A-2FA3-44D3-9905-FA4E9F4BA721}" dt="2023-02-07T08:24:37.700" v="94"/>
      <pc:docMkLst>
        <pc:docMk/>
      </pc:docMkLst>
      <pc:sldChg chg="modSp">
        <pc:chgData name="Rafael Casado González" userId="1c71fca1-7e6b-4c6f-8614-522343b393e6" providerId="ADAL" clId="{C520585A-2FA3-44D3-9905-FA4E9F4BA721}" dt="2023-01-30T12:59:49.547" v="1"/>
        <pc:sldMkLst>
          <pc:docMk/>
          <pc:sldMk cId="2734903900" sldId="1314"/>
        </pc:sldMkLst>
        <pc:picChg chg="mod">
          <ac:chgData name="Rafael Casado González" userId="1c71fca1-7e6b-4c6f-8614-522343b393e6" providerId="ADAL" clId="{C520585A-2FA3-44D3-9905-FA4E9F4BA721}" dt="2023-01-30T12:59:49.547" v="1"/>
          <ac:picMkLst>
            <pc:docMk/>
            <pc:sldMk cId="2734903900" sldId="1314"/>
            <ac:picMk id="13" creationId="{C2FFC599-B6EE-48AF-AAEF-2D8DDC6F0169}"/>
          </ac:picMkLst>
        </pc:picChg>
      </pc:sldChg>
      <pc:sldChg chg="addSp delSp modSp">
        <pc:chgData name="Rafael Casado González" userId="1c71fca1-7e6b-4c6f-8614-522343b393e6" providerId="ADAL" clId="{C520585A-2FA3-44D3-9905-FA4E9F4BA721}" dt="2023-02-07T08:13:32.722" v="38" actId="1076"/>
        <pc:sldMkLst>
          <pc:docMk/>
          <pc:sldMk cId="1480231896" sldId="1315"/>
        </pc:sldMkLst>
        <pc:picChg chg="add mod">
          <ac:chgData name="Rafael Casado González" userId="1c71fca1-7e6b-4c6f-8614-522343b393e6" providerId="ADAL" clId="{C520585A-2FA3-44D3-9905-FA4E9F4BA721}" dt="2023-02-07T08:13:32.722" v="38" actId="1076"/>
          <ac:picMkLst>
            <pc:docMk/>
            <pc:sldMk cId="1480231896" sldId="1315"/>
            <ac:picMk id="2050" creationId="{C87465F8-60EF-62B6-57F0-4AEBB3EBE741}"/>
          </ac:picMkLst>
        </pc:picChg>
        <pc:picChg chg="del">
          <ac:chgData name="Rafael Casado González" userId="1c71fca1-7e6b-4c6f-8614-522343b393e6" providerId="ADAL" clId="{C520585A-2FA3-44D3-9905-FA4E9F4BA721}" dt="2023-02-07T08:13:20.508" v="35" actId="478"/>
          <ac:picMkLst>
            <pc:docMk/>
            <pc:sldMk cId="1480231896" sldId="1315"/>
            <ac:picMk id="3076" creationId="{B112663B-0D08-7271-562F-6F0E0C5E01B4}"/>
          </ac:picMkLst>
        </pc:picChg>
      </pc:sldChg>
      <pc:sldChg chg="del">
        <pc:chgData name="Rafael Casado González" userId="1c71fca1-7e6b-4c6f-8614-522343b393e6" providerId="ADAL" clId="{C520585A-2FA3-44D3-9905-FA4E9F4BA721}" dt="2023-02-07T08:13:37.694" v="39" actId="47"/>
        <pc:sldMkLst>
          <pc:docMk/>
          <pc:sldMk cId="1128788563" sldId="1316"/>
        </pc:sldMkLst>
      </pc:sldChg>
      <pc:sldChg chg="addSp delSp modSp add mod">
        <pc:chgData name="Rafael Casado González" userId="1c71fca1-7e6b-4c6f-8614-522343b393e6" providerId="ADAL" clId="{C520585A-2FA3-44D3-9905-FA4E9F4BA721}" dt="2023-02-07T08:12:25.005" v="31" actId="20577"/>
        <pc:sldMkLst>
          <pc:docMk/>
          <pc:sldMk cId="3327238214" sldId="1319"/>
        </pc:sldMkLst>
        <pc:spChg chg="mod">
          <ac:chgData name="Rafael Casado González" userId="1c71fca1-7e6b-4c6f-8614-522343b393e6" providerId="ADAL" clId="{C520585A-2FA3-44D3-9905-FA4E9F4BA721}" dt="2023-02-07T08:12:25.005" v="31" actId="20577"/>
          <ac:spMkLst>
            <pc:docMk/>
            <pc:sldMk cId="3327238214" sldId="1319"/>
            <ac:spMk id="5" creationId="{00000000-0000-0000-0000-000000000000}"/>
          </ac:spMkLst>
        </pc:spChg>
        <pc:grpChg chg="del">
          <ac:chgData name="Rafael Casado González" userId="1c71fca1-7e6b-4c6f-8614-522343b393e6" providerId="ADAL" clId="{C520585A-2FA3-44D3-9905-FA4E9F4BA721}" dt="2023-02-07T08:09:55.273" v="3" actId="478"/>
          <ac:grpSpMkLst>
            <pc:docMk/>
            <pc:sldMk cId="3327238214" sldId="1319"/>
            <ac:grpSpMk id="6" creationId="{00000000-0000-0000-0000-000000000000}"/>
          </ac:grpSpMkLst>
        </pc:grpChg>
        <pc:picChg chg="add mod">
          <ac:chgData name="Rafael Casado González" userId="1c71fca1-7e6b-4c6f-8614-522343b393e6" providerId="ADAL" clId="{C520585A-2FA3-44D3-9905-FA4E9F4BA721}" dt="2023-02-07T08:11:51.335" v="14" actId="14100"/>
          <ac:picMkLst>
            <pc:docMk/>
            <pc:sldMk cId="3327238214" sldId="1319"/>
            <ac:picMk id="1026" creationId="{B18C39AD-87E2-CFB7-128E-92EADC5B5C49}"/>
          </ac:picMkLst>
        </pc:picChg>
      </pc:sldChg>
      <pc:sldChg chg="addSp delSp modSp add mod">
        <pc:chgData name="Rafael Casado González" userId="1c71fca1-7e6b-4c6f-8614-522343b393e6" providerId="ADAL" clId="{C520585A-2FA3-44D3-9905-FA4E9F4BA721}" dt="2023-02-07T08:19:10.917" v="58" actId="21"/>
        <pc:sldMkLst>
          <pc:docMk/>
          <pc:sldMk cId="86665805" sldId="1320"/>
        </pc:sldMkLst>
        <pc:spChg chg="mod">
          <ac:chgData name="Rafael Casado González" userId="1c71fca1-7e6b-4c6f-8614-522343b393e6" providerId="ADAL" clId="{C520585A-2FA3-44D3-9905-FA4E9F4BA721}" dt="2023-02-07T08:18:35.311" v="53" actId="6549"/>
          <ac:spMkLst>
            <pc:docMk/>
            <pc:sldMk cId="86665805" sldId="1320"/>
            <ac:spMk id="5" creationId="{00000000-0000-0000-0000-000000000000}"/>
          </ac:spMkLst>
        </pc:spChg>
        <pc:picChg chg="add mod ord">
          <ac:chgData name="Rafael Casado González" userId="1c71fca1-7e6b-4c6f-8614-522343b393e6" providerId="ADAL" clId="{C520585A-2FA3-44D3-9905-FA4E9F4BA721}" dt="2023-02-07T08:18:29.998" v="51" actId="14100"/>
          <ac:picMkLst>
            <pc:docMk/>
            <pc:sldMk cId="86665805" sldId="1320"/>
            <ac:picMk id="3" creationId="{D369012B-EA24-A9DA-8F70-4D3D8340038E}"/>
          </ac:picMkLst>
        </pc:picChg>
        <pc:picChg chg="add del mod">
          <ac:chgData name="Rafael Casado González" userId="1c71fca1-7e6b-4c6f-8614-522343b393e6" providerId="ADAL" clId="{C520585A-2FA3-44D3-9905-FA4E9F4BA721}" dt="2023-02-07T08:19:10.917" v="58" actId="21"/>
          <ac:picMkLst>
            <pc:docMk/>
            <pc:sldMk cId="86665805" sldId="1320"/>
            <ac:picMk id="6" creationId="{B625A673-F48E-53C0-1DCB-EC4E336B5CE0}"/>
          </ac:picMkLst>
        </pc:picChg>
        <pc:picChg chg="del">
          <ac:chgData name="Rafael Casado González" userId="1c71fca1-7e6b-4c6f-8614-522343b393e6" providerId="ADAL" clId="{C520585A-2FA3-44D3-9905-FA4E9F4BA721}" dt="2023-02-07T08:17:57.888" v="41" actId="478"/>
          <ac:picMkLst>
            <pc:docMk/>
            <pc:sldMk cId="86665805" sldId="1320"/>
            <ac:picMk id="1026" creationId="{B18C39AD-87E2-CFB7-128E-92EADC5B5C49}"/>
          </ac:picMkLst>
        </pc:picChg>
      </pc:sldChg>
      <pc:sldChg chg="addSp delSp modSp add del mod ord">
        <pc:chgData name="Rafael Casado González" userId="1c71fca1-7e6b-4c6f-8614-522343b393e6" providerId="ADAL" clId="{C520585A-2FA3-44D3-9905-FA4E9F4BA721}" dt="2023-02-07T08:24:24.758" v="90" actId="47"/>
        <pc:sldMkLst>
          <pc:docMk/>
          <pc:sldMk cId="3187668514" sldId="1321"/>
        </pc:sldMkLst>
        <pc:picChg chg="add del mod ord">
          <ac:chgData name="Rafael Casado González" userId="1c71fca1-7e6b-4c6f-8614-522343b393e6" providerId="ADAL" clId="{C520585A-2FA3-44D3-9905-FA4E9F4BA721}" dt="2023-02-07T08:24:09.656" v="85" actId="21"/>
          <ac:picMkLst>
            <pc:docMk/>
            <pc:sldMk cId="3187668514" sldId="1321"/>
            <ac:picMk id="2" creationId="{DD0D2629-B037-90F3-94C4-3E6211C5831B}"/>
          </ac:picMkLst>
        </pc:picChg>
        <pc:picChg chg="del">
          <ac:chgData name="Rafael Casado González" userId="1c71fca1-7e6b-4c6f-8614-522343b393e6" providerId="ADAL" clId="{C520585A-2FA3-44D3-9905-FA4E9F4BA721}" dt="2023-02-07T08:18:50.150" v="55" actId="478"/>
          <ac:picMkLst>
            <pc:docMk/>
            <pc:sldMk cId="3187668514" sldId="1321"/>
            <ac:picMk id="3" creationId="{D369012B-EA24-A9DA-8F70-4D3D8340038E}"/>
          </ac:picMkLst>
        </pc:picChg>
        <pc:picChg chg="add del mod">
          <ac:chgData name="Rafael Casado González" userId="1c71fca1-7e6b-4c6f-8614-522343b393e6" providerId="ADAL" clId="{C520585A-2FA3-44D3-9905-FA4E9F4BA721}" dt="2023-02-07T08:20:49.916" v="66" actId="21"/>
          <ac:picMkLst>
            <pc:docMk/>
            <pc:sldMk cId="3187668514" sldId="1321"/>
            <ac:picMk id="6" creationId="{48FC2C34-92DE-E711-4DA6-7164E244723B}"/>
          </ac:picMkLst>
        </pc:picChg>
      </pc:sldChg>
      <pc:sldChg chg="addSp delSp modSp add del mod ord">
        <pc:chgData name="Rafael Casado González" userId="1c71fca1-7e6b-4c6f-8614-522343b393e6" providerId="ADAL" clId="{C520585A-2FA3-44D3-9905-FA4E9F4BA721}" dt="2023-02-07T08:24:01.434" v="83" actId="47"/>
        <pc:sldMkLst>
          <pc:docMk/>
          <pc:sldMk cId="1856044095" sldId="1322"/>
        </pc:sldMkLst>
        <pc:picChg chg="del">
          <ac:chgData name="Rafael Casado González" userId="1c71fca1-7e6b-4c6f-8614-522343b393e6" providerId="ADAL" clId="{C520585A-2FA3-44D3-9905-FA4E9F4BA721}" dt="2023-02-07T08:20:39.382" v="62" actId="478"/>
          <ac:picMkLst>
            <pc:docMk/>
            <pc:sldMk cId="1856044095" sldId="1322"/>
            <ac:picMk id="2" creationId="{DD0D2629-B037-90F3-94C4-3E6211C5831B}"/>
          </ac:picMkLst>
        </pc:picChg>
        <pc:picChg chg="add del">
          <ac:chgData name="Rafael Casado González" userId="1c71fca1-7e6b-4c6f-8614-522343b393e6" providerId="ADAL" clId="{C520585A-2FA3-44D3-9905-FA4E9F4BA721}" dt="2023-02-07T08:20:52.006" v="67" actId="478"/>
          <ac:picMkLst>
            <pc:docMk/>
            <pc:sldMk cId="1856044095" sldId="1322"/>
            <ac:picMk id="4" creationId="{A5B1ABE8-627E-792E-92EB-31EAC6E185FF}"/>
          </ac:picMkLst>
        </pc:picChg>
        <pc:picChg chg="add del mod">
          <ac:chgData name="Rafael Casado González" userId="1c71fca1-7e6b-4c6f-8614-522343b393e6" providerId="ADAL" clId="{C520585A-2FA3-44D3-9905-FA4E9F4BA721}" dt="2023-02-07T08:23:47.744" v="79" actId="21"/>
          <ac:picMkLst>
            <pc:docMk/>
            <pc:sldMk cId="1856044095" sldId="1322"/>
            <ac:picMk id="6" creationId="{8C6BF36F-22FF-E539-040F-52C1673743B2}"/>
          </ac:picMkLst>
        </pc:picChg>
      </pc:sldChg>
      <pc:sldChg chg="addSp delSp modSp add mod ord">
        <pc:chgData name="Rafael Casado González" userId="1c71fca1-7e6b-4c6f-8614-522343b393e6" providerId="ADAL" clId="{C520585A-2FA3-44D3-9905-FA4E9F4BA721}" dt="2023-02-07T08:24:33.300" v="92"/>
        <pc:sldMkLst>
          <pc:docMk/>
          <pc:sldMk cId="2284797827" sldId="1323"/>
        </pc:sldMkLst>
        <pc:spChg chg="add del mod">
          <ac:chgData name="Rafael Casado González" userId="1c71fca1-7e6b-4c6f-8614-522343b393e6" providerId="ADAL" clId="{C520585A-2FA3-44D3-9905-FA4E9F4BA721}" dt="2023-02-07T08:23:38.872" v="76" actId="478"/>
          <ac:spMkLst>
            <pc:docMk/>
            <pc:sldMk cId="2284797827" sldId="1323"/>
            <ac:spMk id="2" creationId="{6214DD8D-53A3-D0E0-F522-B92495735B4F}"/>
          </ac:spMkLst>
        </pc:spChg>
        <pc:spChg chg="del">
          <ac:chgData name="Rafael Casado González" userId="1c71fca1-7e6b-4c6f-8614-522343b393e6" providerId="ADAL" clId="{C520585A-2FA3-44D3-9905-FA4E9F4BA721}" dt="2023-02-07T08:23:36.945" v="75" actId="478"/>
          <ac:spMkLst>
            <pc:docMk/>
            <pc:sldMk cId="2284797827" sldId="1323"/>
            <ac:spMk id="5" creationId="{00000000-0000-0000-0000-000000000000}"/>
          </ac:spMkLst>
        </pc:spChg>
        <pc:picChg chg="add mod">
          <ac:chgData name="Rafael Casado González" userId="1c71fca1-7e6b-4c6f-8614-522343b393e6" providerId="ADAL" clId="{C520585A-2FA3-44D3-9905-FA4E9F4BA721}" dt="2023-02-07T08:23:58.733" v="82" actId="1076"/>
          <ac:picMkLst>
            <pc:docMk/>
            <pc:sldMk cId="2284797827" sldId="1323"/>
            <ac:picMk id="3" creationId="{0C137A97-D39B-908C-9067-B504A33D7FF1}"/>
          </ac:picMkLst>
        </pc:picChg>
        <pc:picChg chg="del">
          <ac:chgData name="Rafael Casado González" userId="1c71fca1-7e6b-4c6f-8614-522343b393e6" providerId="ADAL" clId="{C520585A-2FA3-44D3-9905-FA4E9F4BA721}" dt="2023-02-07T08:23:42.274" v="78" actId="478"/>
          <ac:picMkLst>
            <pc:docMk/>
            <pc:sldMk cId="2284797827" sldId="1323"/>
            <ac:picMk id="7" creationId="{00000000-0000-0000-0000-000000000000}"/>
          </ac:picMkLst>
        </pc:picChg>
        <pc:picChg chg="del">
          <ac:chgData name="Rafael Casado González" userId="1c71fca1-7e6b-4c6f-8614-522343b393e6" providerId="ADAL" clId="{C520585A-2FA3-44D3-9905-FA4E9F4BA721}" dt="2023-02-07T08:23:42.274" v="78" actId="478"/>
          <ac:picMkLst>
            <pc:docMk/>
            <pc:sldMk cId="2284797827" sldId="1323"/>
            <ac:picMk id="8" creationId="{00000000-0000-0000-0000-000000000000}"/>
          </ac:picMkLst>
        </pc:picChg>
        <pc:picChg chg="del">
          <ac:chgData name="Rafael Casado González" userId="1c71fca1-7e6b-4c6f-8614-522343b393e6" providerId="ADAL" clId="{C520585A-2FA3-44D3-9905-FA4E9F4BA721}" dt="2023-02-07T08:23:34.741" v="74" actId="478"/>
          <ac:picMkLst>
            <pc:docMk/>
            <pc:sldMk cId="2284797827" sldId="1323"/>
            <ac:picMk id="1026" creationId="{00000000-0000-0000-0000-000000000000}"/>
          </ac:picMkLst>
        </pc:picChg>
        <pc:picChg chg="del">
          <ac:chgData name="Rafael Casado González" userId="1c71fca1-7e6b-4c6f-8614-522343b393e6" providerId="ADAL" clId="{C520585A-2FA3-44D3-9905-FA4E9F4BA721}" dt="2023-02-07T08:23:40.276" v="77" actId="478"/>
          <ac:picMkLst>
            <pc:docMk/>
            <pc:sldMk cId="2284797827" sldId="1323"/>
            <ac:picMk id="3074" creationId="{49B68A8E-5A75-49AF-9C1E-6BA02B59348F}"/>
          </ac:picMkLst>
        </pc:picChg>
      </pc:sldChg>
      <pc:sldChg chg="addSp delSp modSp add mod ord">
        <pc:chgData name="Rafael Casado González" userId="1c71fca1-7e6b-4c6f-8614-522343b393e6" providerId="ADAL" clId="{C520585A-2FA3-44D3-9905-FA4E9F4BA721}" dt="2023-02-07T08:24:37.700" v="94"/>
        <pc:sldMkLst>
          <pc:docMk/>
          <pc:sldMk cId="2470345077" sldId="1324"/>
        </pc:sldMkLst>
        <pc:picChg chg="add mod">
          <ac:chgData name="Rafael Casado González" userId="1c71fca1-7e6b-4c6f-8614-522343b393e6" providerId="ADAL" clId="{C520585A-2FA3-44D3-9905-FA4E9F4BA721}" dt="2023-02-07T08:24:19.097" v="88" actId="14100"/>
          <ac:picMkLst>
            <pc:docMk/>
            <pc:sldMk cId="2470345077" sldId="1324"/>
            <ac:picMk id="2" creationId="{8B74547B-5913-1692-260F-6D9784BEAB5E}"/>
          </ac:picMkLst>
        </pc:picChg>
        <pc:picChg chg="del">
          <ac:chgData name="Rafael Casado González" userId="1c71fca1-7e6b-4c6f-8614-522343b393e6" providerId="ADAL" clId="{C520585A-2FA3-44D3-9905-FA4E9F4BA721}" dt="2023-02-07T08:24:21.247" v="89" actId="478"/>
          <ac:picMkLst>
            <pc:docMk/>
            <pc:sldMk cId="2470345077" sldId="1324"/>
            <ac:picMk id="3" creationId="{0C137A97-D39B-908C-9067-B504A33D7FF1}"/>
          </ac:picMkLst>
        </pc:picChg>
      </pc:sldChg>
    </pc:docChg>
  </pc:docChgLst>
  <pc:docChgLst>
    <pc:chgData name="Rafael Casado González" userId="1c71fca1-7e6b-4c6f-8614-522343b393e6" providerId="ADAL" clId="{AE5C3000-8F8C-40D1-A064-92B45984C76C}"/>
    <pc:docChg chg="undo redo custSel addSld delSld modSld modMainMaster modSection modNotesMaster">
      <pc:chgData name="Rafael Casado González" userId="1c71fca1-7e6b-4c6f-8614-522343b393e6" providerId="ADAL" clId="{AE5C3000-8F8C-40D1-A064-92B45984C76C}" dt="2023-11-12T17:53:50.458" v="1262" actId="14100"/>
      <pc:docMkLst>
        <pc:docMk/>
      </pc:docMkLst>
      <pc:sldChg chg="modSp mod">
        <pc:chgData name="Rafael Casado González" userId="1c71fca1-7e6b-4c6f-8614-522343b393e6" providerId="ADAL" clId="{AE5C3000-8F8C-40D1-A064-92B45984C76C}" dt="2023-11-12T17:40:54.341" v="1109" actId="962"/>
        <pc:sldMkLst>
          <pc:docMk/>
          <pc:sldMk cId="2730149711" sldId="1028"/>
        </pc:sldMkLst>
        <pc:picChg chg="mod">
          <ac:chgData name="Rafael Casado González" userId="1c71fca1-7e6b-4c6f-8614-522343b393e6" providerId="ADAL" clId="{AE5C3000-8F8C-40D1-A064-92B45984C76C}" dt="2023-11-12T17:40:54.341" v="1109" actId="962"/>
          <ac:picMkLst>
            <pc:docMk/>
            <pc:sldMk cId="2730149711" sldId="1028"/>
            <ac:picMk id="4" creationId="{00000000-0000-0000-0000-000000000000}"/>
          </ac:picMkLst>
        </pc:picChg>
      </pc:sldChg>
      <pc:sldChg chg="addSp delSp modSp mod modClrScheme chgLayout modNotes">
        <pc:chgData name="Rafael Casado González" userId="1c71fca1-7e6b-4c6f-8614-522343b393e6" providerId="ADAL" clId="{AE5C3000-8F8C-40D1-A064-92B45984C76C}" dt="2023-11-12T17:40:51.863" v="1108" actId="962"/>
        <pc:sldMkLst>
          <pc:docMk/>
          <pc:sldMk cId="3260356409" sldId="1213"/>
        </pc:sldMkLst>
        <pc:spChg chg="add del mod">
          <ac:chgData name="Rafael Casado González" userId="1c71fca1-7e6b-4c6f-8614-522343b393e6" providerId="ADAL" clId="{AE5C3000-8F8C-40D1-A064-92B45984C76C}" dt="2023-11-12T15:52:40.251" v="34" actId="6264"/>
          <ac:spMkLst>
            <pc:docMk/>
            <pc:sldMk cId="3260356409" sldId="1213"/>
            <ac:spMk id="2" creationId="{C47C1CBA-30E9-B89A-C514-3AAB712AF344}"/>
          </ac:spMkLst>
        </pc:spChg>
        <pc:spChg chg="add del mod">
          <ac:chgData name="Rafael Casado González" userId="1c71fca1-7e6b-4c6f-8614-522343b393e6" providerId="ADAL" clId="{AE5C3000-8F8C-40D1-A064-92B45984C76C}" dt="2023-11-12T15:52:40.251" v="34" actId="6264"/>
          <ac:spMkLst>
            <pc:docMk/>
            <pc:sldMk cId="3260356409" sldId="1213"/>
            <ac:spMk id="3" creationId="{9E1DC626-994D-E5CF-BB04-AB865E274189}"/>
          </ac:spMkLst>
        </pc:spChg>
        <pc:spChg chg="add del mod">
          <ac:chgData name="Rafael Casado González" userId="1c71fca1-7e6b-4c6f-8614-522343b393e6" providerId="ADAL" clId="{AE5C3000-8F8C-40D1-A064-92B45984C76C}" dt="2023-11-12T15:52:40.251" v="34" actId="6264"/>
          <ac:spMkLst>
            <pc:docMk/>
            <pc:sldMk cId="3260356409" sldId="1213"/>
            <ac:spMk id="4" creationId="{8565283A-A345-88ED-F98D-21D4F8B15629}"/>
          </ac:spMkLst>
        </pc:spChg>
        <pc:spChg chg="mod ord">
          <ac:chgData name="Rafael Casado González" userId="1c71fca1-7e6b-4c6f-8614-522343b393e6" providerId="ADAL" clId="{AE5C3000-8F8C-40D1-A064-92B45984C76C}" dt="2023-11-12T15:59:27.563" v="76" actId="6264"/>
          <ac:spMkLst>
            <pc:docMk/>
            <pc:sldMk cId="3260356409" sldId="1213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5:52:55.049" v="36" actId="6264"/>
          <ac:spMkLst>
            <pc:docMk/>
            <pc:sldMk cId="3260356409" sldId="1213"/>
            <ac:spMk id="6" creationId="{0AB8DB2B-7819-C2DD-647B-D407F3C4D389}"/>
          </ac:spMkLst>
        </pc:spChg>
        <pc:spChg chg="add del mod">
          <ac:chgData name="Rafael Casado González" userId="1c71fca1-7e6b-4c6f-8614-522343b393e6" providerId="ADAL" clId="{AE5C3000-8F8C-40D1-A064-92B45984C76C}" dt="2023-11-12T15:52:55.049" v="36" actId="6264"/>
          <ac:spMkLst>
            <pc:docMk/>
            <pc:sldMk cId="3260356409" sldId="1213"/>
            <ac:spMk id="7" creationId="{82A07DEB-AFC2-118A-3809-DD41D6C88435}"/>
          </ac:spMkLst>
        </pc:spChg>
        <pc:spChg chg="add del mod">
          <ac:chgData name="Rafael Casado González" userId="1c71fca1-7e6b-4c6f-8614-522343b393e6" providerId="ADAL" clId="{AE5C3000-8F8C-40D1-A064-92B45984C76C}" dt="2023-11-12T15:52:55.049" v="36" actId="6264"/>
          <ac:spMkLst>
            <pc:docMk/>
            <pc:sldMk cId="3260356409" sldId="1213"/>
            <ac:spMk id="8" creationId="{FFFDBE73-AF8F-D7AA-F270-09D59CE500A7}"/>
          </ac:spMkLst>
        </pc:spChg>
        <pc:spChg chg="add del mod">
          <ac:chgData name="Rafael Casado González" userId="1c71fca1-7e6b-4c6f-8614-522343b393e6" providerId="ADAL" clId="{AE5C3000-8F8C-40D1-A064-92B45984C76C}" dt="2023-11-12T15:53:14.472" v="40" actId="6264"/>
          <ac:spMkLst>
            <pc:docMk/>
            <pc:sldMk cId="3260356409" sldId="1213"/>
            <ac:spMk id="9" creationId="{5CA7812C-30BD-1DD6-FC2F-79EF3128B1B4}"/>
          </ac:spMkLst>
        </pc:spChg>
        <pc:spChg chg="add del mod">
          <ac:chgData name="Rafael Casado González" userId="1c71fca1-7e6b-4c6f-8614-522343b393e6" providerId="ADAL" clId="{AE5C3000-8F8C-40D1-A064-92B45984C76C}" dt="2023-11-12T15:53:14.472" v="40" actId="6264"/>
          <ac:spMkLst>
            <pc:docMk/>
            <pc:sldMk cId="3260356409" sldId="1213"/>
            <ac:spMk id="10" creationId="{3D6EB012-3A02-529B-77BB-B81F59A85D0D}"/>
          </ac:spMkLst>
        </pc:spChg>
        <pc:spChg chg="add del mod">
          <ac:chgData name="Rafael Casado González" userId="1c71fca1-7e6b-4c6f-8614-522343b393e6" providerId="ADAL" clId="{AE5C3000-8F8C-40D1-A064-92B45984C76C}" dt="2023-11-12T15:53:14.472" v="40" actId="6264"/>
          <ac:spMkLst>
            <pc:docMk/>
            <pc:sldMk cId="3260356409" sldId="1213"/>
            <ac:spMk id="11" creationId="{2B235D91-3E70-7E37-555B-C778B4F6EB28}"/>
          </ac:spMkLst>
        </pc:spChg>
        <pc:spChg chg="add del mod">
          <ac:chgData name="Rafael Casado González" userId="1c71fca1-7e6b-4c6f-8614-522343b393e6" providerId="ADAL" clId="{AE5C3000-8F8C-40D1-A064-92B45984C76C}" dt="2023-11-12T15:59:27.563" v="76" actId="6264"/>
          <ac:spMkLst>
            <pc:docMk/>
            <pc:sldMk cId="3260356409" sldId="1213"/>
            <ac:spMk id="12" creationId="{529E0499-976D-9537-E7B7-F3D61AB5714F}"/>
          </ac:spMkLst>
        </pc:spChg>
        <pc:spChg chg="add del mod">
          <ac:chgData name="Rafael Casado González" userId="1c71fca1-7e6b-4c6f-8614-522343b393e6" providerId="ADAL" clId="{AE5C3000-8F8C-40D1-A064-92B45984C76C}" dt="2023-11-12T15:59:27.563" v="76" actId="6264"/>
          <ac:spMkLst>
            <pc:docMk/>
            <pc:sldMk cId="3260356409" sldId="1213"/>
            <ac:spMk id="13" creationId="{BC623963-DC5A-D62C-1EE8-90067A266EFE}"/>
          </ac:spMkLst>
        </pc:spChg>
        <pc:spChg chg="add del mod">
          <ac:chgData name="Rafael Casado González" userId="1c71fca1-7e6b-4c6f-8614-522343b393e6" providerId="ADAL" clId="{AE5C3000-8F8C-40D1-A064-92B45984C76C}" dt="2023-11-12T15:59:27.563" v="76" actId="6264"/>
          <ac:spMkLst>
            <pc:docMk/>
            <pc:sldMk cId="3260356409" sldId="1213"/>
            <ac:spMk id="14" creationId="{F6FA3A6B-62DC-0573-D065-38236DA72E6A}"/>
          </ac:spMkLst>
        </pc:spChg>
        <pc:spChg chg="mod ord">
          <ac:chgData name="Rafael Casado González" userId="1c71fca1-7e6b-4c6f-8614-522343b393e6" providerId="ADAL" clId="{AE5C3000-8F8C-40D1-A064-92B45984C76C}" dt="2023-11-12T15:59:27.563" v="76" actId="6264"/>
          <ac:spMkLst>
            <pc:docMk/>
            <pc:sldMk cId="3260356409" sldId="1213"/>
            <ac:spMk id="10243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5:59:37.882" v="78" actId="113"/>
          <ac:spMkLst>
            <pc:docMk/>
            <pc:sldMk cId="3260356409" sldId="1213"/>
            <ac:spMk id="10244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0:51.863" v="1108" actId="962"/>
          <ac:picMkLst>
            <pc:docMk/>
            <pc:sldMk cId="3260356409" sldId="1213"/>
            <ac:picMk id="37" creationId="{00000000-0000-0000-0000-000000000000}"/>
          </ac:picMkLst>
        </pc:picChg>
      </pc:sldChg>
      <pc:sldChg chg="addSp delSp modSp mod chgLayout modNotes">
        <pc:chgData name="Rafael Casado González" userId="1c71fca1-7e6b-4c6f-8614-522343b393e6" providerId="ADAL" clId="{AE5C3000-8F8C-40D1-A064-92B45984C76C}" dt="2023-11-12T17:40:49.117" v="1107" actId="962"/>
        <pc:sldMkLst>
          <pc:docMk/>
          <pc:sldMk cId="1125602878" sldId="1222"/>
        </pc:sldMkLst>
        <pc:spChg chg="add del mod">
          <ac:chgData name="Rafael Casado González" userId="1c71fca1-7e6b-4c6f-8614-522343b393e6" providerId="ADAL" clId="{AE5C3000-8F8C-40D1-A064-92B45984C76C}" dt="2023-11-12T15:54:46.365" v="49" actId="6264"/>
          <ac:spMkLst>
            <pc:docMk/>
            <pc:sldMk cId="1125602878" sldId="1222"/>
            <ac:spMk id="2" creationId="{02ADCB43-073B-CC1D-C63D-D627C8593563}"/>
          </ac:spMkLst>
        </pc:spChg>
        <pc:spChg chg="add del mod">
          <ac:chgData name="Rafael Casado González" userId="1c71fca1-7e6b-4c6f-8614-522343b393e6" providerId="ADAL" clId="{AE5C3000-8F8C-40D1-A064-92B45984C76C}" dt="2023-11-12T15:54:46.365" v="49" actId="6264"/>
          <ac:spMkLst>
            <pc:docMk/>
            <pc:sldMk cId="1125602878" sldId="1222"/>
            <ac:spMk id="3" creationId="{C7E2537B-6A22-08D6-7A0D-BEA2282CA41D}"/>
          </ac:spMkLst>
        </pc:spChg>
        <pc:spChg chg="add del mod">
          <ac:chgData name="Rafael Casado González" userId="1c71fca1-7e6b-4c6f-8614-522343b393e6" providerId="ADAL" clId="{AE5C3000-8F8C-40D1-A064-92B45984C76C}" dt="2023-11-12T15:54:46.365" v="49" actId="6264"/>
          <ac:spMkLst>
            <pc:docMk/>
            <pc:sldMk cId="1125602878" sldId="1222"/>
            <ac:spMk id="4" creationId="{71811D1E-46E0-65AE-57D8-3CBA4C652DAE}"/>
          </ac:spMkLst>
        </pc:spChg>
        <pc:spChg chg="mod ord">
          <ac:chgData name="Rafael Casado González" userId="1c71fca1-7e6b-4c6f-8614-522343b393e6" providerId="ADAL" clId="{AE5C3000-8F8C-40D1-A064-92B45984C76C}" dt="2023-11-12T15:59:55.175" v="81" actId="6264"/>
          <ac:spMkLst>
            <pc:docMk/>
            <pc:sldMk cId="1125602878" sldId="1222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7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8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9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11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12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13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5:59:55.175" v="81" actId="6264"/>
          <ac:spMkLst>
            <pc:docMk/>
            <pc:sldMk cId="1125602878" sldId="1222"/>
            <ac:spMk id="15" creationId="{5964BADC-71AF-FEEE-D8AE-611D92FF7D4A}"/>
          </ac:spMkLst>
        </pc:spChg>
        <pc:spChg chg="add del mod">
          <ac:chgData name="Rafael Casado González" userId="1c71fca1-7e6b-4c6f-8614-522343b393e6" providerId="ADAL" clId="{AE5C3000-8F8C-40D1-A064-92B45984C76C}" dt="2023-11-12T15:59:55.175" v="81" actId="6264"/>
          <ac:spMkLst>
            <pc:docMk/>
            <pc:sldMk cId="1125602878" sldId="1222"/>
            <ac:spMk id="16" creationId="{E8E6C6BF-41F6-E293-81A6-F7C77CB3B721}"/>
          </ac:spMkLst>
        </pc:spChg>
        <pc:spChg chg="add del mod">
          <ac:chgData name="Rafael Casado González" userId="1c71fca1-7e6b-4c6f-8614-522343b393e6" providerId="ADAL" clId="{AE5C3000-8F8C-40D1-A064-92B45984C76C}" dt="2023-11-12T15:59:55.175" v="81" actId="6264"/>
          <ac:spMkLst>
            <pc:docMk/>
            <pc:sldMk cId="1125602878" sldId="1222"/>
            <ac:spMk id="17" creationId="{3E7F9BAA-12F9-E6F3-7A0B-F158E140CBF3}"/>
          </ac:spMkLst>
        </pc:spChg>
        <pc:spChg chg="mod ord">
          <ac:chgData name="Rafael Casado González" userId="1c71fca1-7e6b-4c6f-8614-522343b393e6" providerId="ADAL" clId="{AE5C3000-8F8C-40D1-A064-92B45984C76C}" dt="2023-11-12T15:59:55.175" v="81" actId="6264"/>
          <ac:spMkLst>
            <pc:docMk/>
            <pc:sldMk cId="1125602878" sldId="1222"/>
            <ac:spMk id="10243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00:28.266" v="88" actId="20577"/>
          <ac:spMkLst>
            <pc:docMk/>
            <pc:sldMk cId="1125602878" sldId="1222"/>
            <ac:spMk id="10244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6:00:25.944" v="87" actId="1076"/>
          <ac:grpSpMkLst>
            <pc:docMk/>
            <pc:sldMk cId="1125602878" sldId="1222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40:49.117" v="1107" actId="962"/>
          <ac:picMkLst>
            <pc:docMk/>
            <pc:sldMk cId="1125602878" sldId="1222"/>
            <ac:picMk id="14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0:45.290" v="1106" actId="962"/>
        <pc:sldMkLst>
          <pc:docMk/>
          <pc:sldMk cId="1520873812" sldId="1223"/>
        </pc:sldMkLst>
        <pc:spChg chg="add del mod">
          <ac:chgData name="Rafael Casado González" userId="1c71fca1-7e6b-4c6f-8614-522343b393e6" providerId="ADAL" clId="{AE5C3000-8F8C-40D1-A064-92B45984C76C}" dt="2023-11-12T15:55:24.916" v="54" actId="6264"/>
          <ac:spMkLst>
            <pc:docMk/>
            <pc:sldMk cId="1520873812" sldId="1223"/>
            <ac:spMk id="2" creationId="{1E068453-D42D-FDBC-0C05-20BF886AA23D}"/>
          </ac:spMkLst>
        </pc:spChg>
        <pc:spChg chg="add del mod">
          <ac:chgData name="Rafael Casado González" userId="1c71fca1-7e6b-4c6f-8614-522343b393e6" providerId="ADAL" clId="{AE5C3000-8F8C-40D1-A064-92B45984C76C}" dt="2023-11-12T15:55:24.916" v="54" actId="6264"/>
          <ac:spMkLst>
            <pc:docMk/>
            <pc:sldMk cId="1520873812" sldId="1223"/>
            <ac:spMk id="3" creationId="{A9688F49-81AB-385B-7DA4-5E1663B30EBA}"/>
          </ac:spMkLst>
        </pc:spChg>
        <pc:spChg chg="add del mod">
          <ac:chgData name="Rafael Casado González" userId="1c71fca1-7e6b-4c6f-8614-522343b393e6" providerId="ADAL" clId="{AE5C3000-8F8C-40D1-A064-92B45984C76C}" dt="2023-11-12T16:00:37.209" v="89" actId="6264"/>
          <ac:spMkLst>
            <pc:docMk/>
            <pc:sldMk cId="1520873812" sldId="1223"/>
            <ac:spMk id="4" creationId="{959C6E72-D4A3-D050-76D1-C56DAE6C034D}"/>
          </ac:spMkLst>
        </pc:spChg>
        <pc:spChg chg="mod ord">
          <ac:chgData name="Rafael Casado González" userId="1c71fca1-7e6b-4c6f-8614-522343b393e6" providerId="ADAL" clId="{AE5C3000-8F8C-40D1-A064-92B45984C76C}" dt="2023-11-12T16:01:10.156" v="100" actId="14100"/>
          <ac:spMkLst>
            <pc:docMk/>
            <pc:sldMk cId="1520873812" sldId="1223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6:00:37.209" v="89" actId="6264"/>
          <ac:spMkLst>
            <pc:docMk/>
            <pc:sldMk cId="1520873812" sldId="1223"/>
            <ac:spMk id="6" creationId="{BF222209-FEBB-1895-0D5C-2147CC207AD7}"/>
          </ac:spMkLst>
        </pc:spChg>
        <pc:spChg chg="mod ord">
          <ac:chgData name="Rafael Casado González" userId="1c71fca1-7e6b-4c6f-8614-522343b393e6" providerId="ADAL" clId="{AE5C3000-8F8C-40D1-A064-92B45984C76C}" dt="2023-11-12T16:00:37.209" v="89" actId="6264"/>
          <ac:spMkLst>
            <pc:docMk/>
            <pc:sldMk cId="1520873812" sldId="122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0:43.423" v="1105" actId="962"/>
          <ac:picMkLst>
            <pc:docMk/>
            <pc:sldMk cId="1520873812" sldId="1223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41.494" v="1104" actId="962"/>
          <ac:picMkLst>
            <pc:docMk/>
            <pc:sldMk cId="1520873812" sldId="1223"/>
            <ac:picMk id="512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39.501" v="1103" actId="962"/>
          <ac:picMkLst>
            <pc:docMk/>
            <pc:sldMk cId="1520873812" sldId="1223"/>
            <ac:picMk id="3379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45.290" v="1106" actId="962"/>
          <ac:picMkLst>
            <pc:docMk/>
            <pc:sldMk cId="1520873812" sldId="1223"/>
            <ac:picMk id="33796" creationId="{00000000-0000-0000-0000-000000000000}"/>
          </ac:picMkLst>
        </pc:picChg>
      </pc:sldChg>
      <pc:sldChg chg="addSp delSp modSp del mod modClrScheme chgLayout">
        <pc:chgData name="Rafael Casado González" userId="1c71fca1-7e6b-4c6f-8614-522343b393e6" providerId="ADAL" clId="{AE5C3000-8F8C-40D1-A064-92B45984C76C}" dt="2023-11-12T16:04:14.372" v="140" actId="47"/>
        <pc:sldMkLst>
          <pc:docMk/>
          <pc:sldMk cId="1710307333" sldId="1224"/>
        </pc:sldMkLst>
        <pc:spChg chg="add del mod">
          <ac:chgData name="Rafael Casado González" userId="1c71fca1-7e6b-4c6f-8614-522343b393e6" providerId="ADAL" clId="{AE5C3000-8F8C-40D1-A064-92B45984C76C}" dt="2023-11-12T16:02:13.348" v="109" actId="6264"/>
          <ac:spMkLst>
            <pc:docMk/>
            <pc:sldMk cId="1710307333" sldId="1224"/>
            <ac:spMk id="2" creationId="{A5C5DA20-E57B-D7D5-B62E-7114BC5F2EAA}"/>
          </ac:spMkLst>
        </pc:spChg>
        <pc:spChg chg="add del mod ord">
          <ac:chgData name="Rafael Casado González" userId="1c71fca1-7e6b-4c6f-8614-522343b393e6" providerId="ADAL" clId="{AE5C3000-8F8C-40D1-A064-92B45984C76C}" dt="2023-11-12T16:02:50.135" v="111" actId="700"/>
          <ac:spMkLst>
            <pc:docMk/>
            <pc:sldMk cId="1710307333" sldId="1224"/>
            <ac:spMk id="3" creationId="{3837772A-DCF0-C6E6-D2EE-F8A3E17A523B}"/>
          </ac:spMkLst>
        </pc:spChg>
        <pc:spChg chg="add del mod ord">
          <ac:chgData name="Rafael Casado González" userId="1c71fca1-7e6b-4c6f-8614-522343b393e6" providerId="ADAL" clId="{AE5C3000-8F8C-40D1-A064-92B45984C76C}" dt="2023-11-12T16:02:50.135" v="111" actId="700"/>
          <ac:spMkLst>
            <pc:docMk/>
            <pc:sldMk cId="1710307333" sldId="1224"/>
            <ac:spMk id="4" creationId="{96FF6B3D-2E59-D892-2FAB-9CD5302CA439}"/>
          </ac:spMkLst>
        </pc:spChg>
        <pc:spChg chg="mod ord">
          <ac:chgData name="Rafael Casado González" userId="1c71fca1-7e6b-4c6f-8614-522343b393e6" providerId="ADAL" clId="{AE5C3000-8F8C-40D1-A064-92B45984C76C}" dt="2023-11-12T16:02:50.135" v="111" actId="700"/>
          <ac:spMkLst>
            <pc:docMk/>
            <pc:sldMk cId="1710307333" sldId="1224"/>
            <ac:spMk id="34818" creationId="{00000000-0000-0000-0000-000000000000}"/>
          </ac:spMkLst>
        </pc:spChg>
        <pc:picChg chg="del mod">
          <ac:chgData name="Rafael Casado González" userId="1c71fca1-7e6b-4c6f-8614-522343b393e6" providerId="ADAL" clId="{AE5C3000-8F8C-40D1-A064-92B45984C76C}" dt="2023-11-12T16:03:32.540" v="122" actId="21"/>
          <ac:picMkLst>
            <pc:docMk/>
            <pc:sldMk cId="1710307333" sldId="1224"/>
            <ac:picMk id="34819" creationId="{00000000-0000-0000-0000-000000000000}"/>
          </ac:picMkLst>
        </pc:picChg>
      </pc:sldChg>
      <pc:sldChg chg="delSp modSp del">
        <pc:chgData name="Rafael Casado González" userId="1c71fca1-7e6b-4c6f-8614-522343b393e6" providerId="ADAL" clId="{AE5C3000-8F8C-40D1-A064-92B45984C76C}" dt="2023-11-12T16:05:13.632" v="160" actId="47"/>
        <pc:sldMkLst>
          <pc:docMk/>
          <pc:sldMk cId="1167364084" sldId="1225"/>
        </pc:sldMkLst>
        <pc:picChg chg="del mod">
          <ac:chgData name="Rafael Casado González" userId="1c71fca1-7e6b-4c6f-8614-522343b393e6" providerId="ADAL" clId="{AE5C3000-8F8C-40D1-A064-92B45984C76C}" dt="2023-11-12T16:04:33.356" v="145" actId="21"/>
          <ac:picMkLst>
            <pc:docMk/>
            <pc:sldMk cId="1167364084" sldId="1225"/>
            <ac:picMk id="35842" creationId="{00000000-0000-0000-0000-000000000000}"/>
          </ac:picMkLst>
        </pc:picChg>
      </pc:sldChg>
      <pc:sldChg chg="delSp modSp del">
        <pc:chgData name="Rafael Casado González" userId="1c71fca1-7e6b-4c6f-8614-522343b393e6" providerId="ADAL" clId="{AE5C3000-8F8C-40D1-A064-92B45984C76C}" dt="2023-11-12T16:05:15.012" v="161" actId="47"/>
        <pc:sldMkLst>
          <pc:docMk/>
          <pc:sldMk cId="132683156" sldId="1226"/>
        </pc:sldMkLst>
        <pc:picChg chg="del mod">
          <ac:chgData name="Rafael Casado González" userId="1c71fca1-7e6b-4c6f-8614-522343b393e6" providerId="ADAL" clId="{AE5C3000-8F8C-40D1-A064-92B45984C76C}" dt="2023-11-12T16:04:57.612" v="154" actId="21"/>
          <ac:picMkLst>
            <pc:docMk/>
            <pc:sldMk cId="132683156" sldId="1226"/>
            <ac:picMk id="36866" creationId="{00000000-0000-0000-0000-000000000000}"/>
          </ac:picMkLst>
        </pc:picChg>
      </pc:sldChg>
      <pc:sldChg chg="delSp modSp del">
        <pc:chgData name="Rafael Casado González" userId="1c71fca1-7e6b-4c6f-8614-522343b393e6" providerId="ADAL" clId="{AE5C3000-8F8C-40D1-A064-92B45984C76C}" dt="2023-11-12T16:05:38.013" v="169" actId="47"/>
        <pc:sldMkLst>
          <pc:docMk/>
          <pc:sldMk cId="2404490837" sldId="1227"/>
        </pc:sldMkLst>
        <pc:picChg chg="del mod">
          <ac:chgData name="Rafael Casado González" userId="1c71fca1-7e6b-4c6f-8614-522343b393e6" providerId="ADAL" clId="{AE5C3000-8F8C-40D1-A064-92B45984C76C}" dt="2023-11-12T16:05:18.229" v="162" actId="21"/>
          <ac:picMkLst>
            <pc:docMk/>
            <pc:sldMk cId="2404490837" sldId="1227"/>
            <ac:picMk id="37890" creationId="{00000000-0000-0000-0000-000000000000}"/>
          </ac:picMkLst>
        </pc:picChg>
      </pc:sldChg>
      <pc:sldChg chg="delSp modSp del">
        <pc:chgData name="Rafael Casado González" userId="1c71fca1-7e6b-4c6f-8614-522343b393e6" providerId="ADAL" clId="{AE5C3000-8F8C-40D1-A064-92B45984C76C}" dt="2023-11-12T16:16:08.754" v="286" actId="47"/>
        <pc:sldMkLst>
          <pc:docMk/>
          <pc:sldMk cId="2182907767" sldId="1229"/>
        </pc:sldMkLst>
        <pc:picChg chg="del mod">
          <ac:chgData name="Rafael Casado González" userId="1c71fca1-7e6b-4c6f-8614-522343b393e6" providerId="ADAL" clId="{AE5C3000-8F8C-40D1-A064-92B45984C76C}" dt="2023-11-12T16:15:22.325" v="276" actId="21"/>
          <ac:picMkLst>
            <pc:docMk/>
            <pc:sldMk cId="2182907767" sldId="1229"/>
            <ac:picMk id="39938" creationId="{00000000-0000-0000-0000-000000000000}"/>
          </ac:picMkLst>
        </pc:picChg>
      </pc:sldChg>
      <pc:sldChg chg="modSp">
        <pc:chgData name="Rafael Casado González" userId="1c71fca1-7e6b-4c6f-8614-522343b393e6" providerId="ADAL" clId="{AE5C3000-8F8C-40D1-A064-92B45984C76C}" dt="2023-11-12T17:39:38.449" v="1081" actId="962"/>
        <pc:sldMkLst>
          <pc:docMk/>
          <pc:sldMk cId="630477947" sldId="1230"/>
        </pc:sldMkLst>
        <pc:picChg chg="mod">
          <ac:chgData name="Rafael Casado González" userId="1c71fca1-7e6b-4c6f-8614-522343b393e6" providerId="ADAL" clId="{AE5C3000-8F8C-40D1-A064-92B45984C76C}" dt="2023-11-12T17:39:38.449" v="1081" actId="962"/>
          <ac:picMkLst>
            <pc:docMk/>
            <pc:sldMk cId="630477947" sldId="1230"/>
            <ac:picMk id="40962" creationId="{00000000-0000-0000-0000-000000000000}"/>
          </ac:picMkLst>
        </pc:picChg>
      </pc:sldChg>
      <pc:sldChg chg="modSp">
        <pc:chgData name="Rafael Casado González" userId="1c71fca1-7e6b-4c6f-8614-522343b393e6" providerId="ADAL" clId="{AE5C3000-8F8C-40D1-A064-92B45984C76C}" dt="2023-11-12T17:39:36.425" v="1080" actId="962"/>
        <pc:sldMkLst>
          <pc:docMk/>
          <pc:sldMk cId="1055853776" sldId="1231"/>
        </pc:sldMkLst>
        <pc:picChg chg="mod">
          <ac:chgData name="Rafael Casado González" userId="1c71fca1-7e6b-4c6f-8614-522343b393e6" providerId="ADAL" clId="{AE5C3000-8F8C-40D1-A064-92B45984C76C}" dt="2023-11-12T17:39:36.425" v="1080" actId="962"/>
          <ac:picMkLst>
            <pc:docMk/>
            <pc:sldMk cId="1055853776" sldId="1231"/>
            <ac:picMk id="41986" creationId="{00000000-0000-0000-0000-000000000000}"/>
          </ac:picMkLst>
        </pc:picChg>
      </pc:sldChg>
      <pc:sldChg chg="modSp">
        <pc:chgData name="Rafael Casado González" userId="1c71fca1-7e6b-4c6f-8614-522343b393e6" providerId="ADAL" clId="{AE5C3000-8F8C-40D1-A064-92B45984C76C}" dt="2023-11-12T17:39:34.355" v="1079" actId="962"/>
        <pc:sldMkLst>
          <pc:docMk/>
          <pc:sldMk cId="3104807054" sldId="1232"/>
        </pc:sldMkLst>
        <pc:picChg chg="mod">
          <ac:chgData name="Rafael Casado González" userId="1c71fca1-7e6b-4c6f-8614-522343b393e6" providerId="ADAL" clId="{AE5C3000-8F8C-40D1-A064-92B45984C76C}" dt="2023-11-12T17:39:34.355" v="1079" actId="962"/>
          <ac:picMkLst>
            <pc:docMk/>
            <pc:sldMk cId="3104807054" sldId="1232"/>
            <ac:picMk id="43010" creationId="{00000000-0000-0000-0000-000000000000}"/>
          </ac:picMkLst>
        </pc:picChg>
      </pc:sldChg>
      <pc:sldChg chg="modSp">
        <pc:chgData name="Rafael Casado González" userId="1c71fca1-7e6b-4c6f-8614-522343b393e6" providerId="ADAL" clId="{AE5C3000-8F8C-40D1-A064-92B45984C76C}" dt="2023-11-12T17:39:32.410" v="1078" actId="962"/>
        <pc:sldMkLst>
          <pc:docMk/>
          <pc:sldMk cId="3814438847" sldId="1233"/>
        </pc:sldMkLst>
        <pc:picChg chg="mod">
          <ac:chgData name="Rafael Casado González" userId="1c71fca1-7e6b-4c6f-8614-522343b393e6" providerId="ADAL" clId="{AE5C3000-8F8C-40D1-A064-92B45984C76C}" dt="2023-11-12T17:39:32.410" v="1078" actId="962"/>
          <ac:picMkLst>
            <pc:docMk/>
            <pc:sldMk cId="3814438847" sldId="1233"/>
            <ac:picMk id="44034" creationId="{00000000-0000-0000-0000-000000000000}"/>
          </ac:picMkLst>
        </pc:picChg>
      </pc:sldChg>
      <pc:sldChg chg="addSp delSp modSp mod modClrScheme chgLayout">
        <pc:chgData name="Rafael Casado González" userId="1c71fca1-7e6b-4c6f-8614-522343b393e6" providerId="ADAL" clId="{AE5C3000-8F8C-40D1-A064-92B45984C76C}" dt="2023-11-12T17:39:42.590" v="1083" actId="962"/>
        <pc:sldMkLst>
          <pc:docMk/>
          <pc:sldMk cId="3098782707" sldId="1261"/>
        </pc:sldMkLst>
        <pc:spChg chg="add del mod">
          <ac:chgData name="Rafael Casado González" userId="1c71fca1-7e6b-4c6f-8614-522343b393e6" providerId="ADAL" clId="{AE5C3000-8F8C-40D1-A064-92B45984C76C}" dt="2023-11-12T16:14:02.289" v="262" actId="6264"/>
          <ac:spMkLst>
            <pc:docMk/>
            <pc:sldMk cId="3098782707" sldId="1261"/>
            <ac:spMk id="2" creationId="{D92EAFEE-DE19-1440-C930-B4134C998178}"/>
          </ac:spMkLst>
        </pc:spChg>
        <pc:spChg chg="add del mod">
          <ac:chgData name="Rafael Casado González" userId="1c71fca1-7e6b-4c6f-8614-522343b393e6" providerId="ADAL" clId="{AE5C3000-8F8C-40D1-A064-92B45984C76C}" dt="2023-11-12T16:14:02.289" v="262" actId="6264"/>
          <ac:spMkLst>
            <pc:docMk/>
            <pc:sldMk cId="3098782707" sldId="1261"/>
            <ac:spMk id="3" creationId="{C1EE9A2C-4F9D-2E75-292C-533D01041FBF}"/>
          </ac:spMkLst>
        </pc:spChg>
        <pc:spChg chg="add del mod ord">
          <ac:chgData name="Rafael Casado González" userId="1c71fca1-7e6b-4c6f-8614-522343b393e6" providerId="ADAL" clId="{AE5C3000-8F8C-40D1-A064-92B45984C76C}" dt="2023-11-12T16:14:19.063" v="265" actId="478"/>
          <ac:spMkLst>
            <pc:docMk/>
            <pc:sldMk cId="3098782707" sldId="1261"/>
            <ac:spMk id="4" creationId="{3D24A640-99A1-53EC-935D-E5185307C018}"/>
          </ac:spMkLst>
        </pc:spChg>
        <pc:spChg chg="mod ord">
          <ac:chgData name="Rafael Casado González" userId="1c71fca1-7e6b-4c6f-8614-522343b393e6" providerId="ADAL" clId="{AE5C3000-8F8C-40D1-A064-92B45984C76C}" dt="2023-11-12T16:14:27.049" v="266" actId="14100"/>
          <ac:spMkLst>
            <pc:docMk/>
            <pc:sldMk cId="3098782707" sldId="1261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6:14:15.489" v="264" actId="700"/>
          <ac:spMkLst>
            <pc:docMk/>
            <pc:sldMk cId="3098782707" sldId="1261"/>
            <ac:spMk id="6" creationId="{CC5CBEF7-672D-C4C0-C652-E5D771DD8B67}"/>
          </ac:spMkLst>
        </pc:spChg>
        <pc:spChg chg="mod ord">
          <ac:chgData name="Rafael Casado González" userId="1c71fca1-7e6b-4c6f-8614-522343b393e6" providerId="ADAL" clId="{AE5C3000-8F8C-40D1-A064-92B45984C76C}" dt="2023-11-12T16:14:15.489" v="264" actId="700"/>
          <ac:spMkLst>
            <pc:docMk/>
            <pc:sldMk cId="3098782707" sldId="1261"/>
            <ac:spMk id="33797" creationId="{00000000-0000-0000-0000-000000000000}"/>
          </ac:spMkLst>
        </pc:spChg>
        <pc:picChg chg="add del mod">
          <ac:chgData name="Rafael Casado González" userId="1c71fca1-7e6b-4c6f-8614-522343b393e6" providerId="ADAL" clId="{AE5C3000-8F8C-40D1-A064-92B45984C76C}" dt="2023-11-12T16:15:46.488" v="283" actId="21"/>
          <ac:picMkLst>
            <pc:docMk/>
            <pc:sldMk cId="3098782707" sldId="1261"/>
            <ac:picMk id="7" creationId="{2E63B561-974E-D03A-5793-4FAA9FCEA9B4}"/>
          </ac:picMkLst>
        </pc:picChg>
        <pc:picChg chg="mod">
          <ac:chgData name="Rafael Casado González" userId="1c71fca1-7e6b-4c6f-8614-522343b393e6" providerId="ADAL" clId="{AE5C3000-8F8C-40D1-A064-92B45984C76C}" dt="2023-11-12T17:39:42.590" v="1083" actId="962"/>
          <ac:picMkLst>
            <pc:docMk/>
            <pc:sldMk cId="3098782707" sldId="1261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40.346" v="1082" actId="962"/>
          <ac:picMkLst>
            <pc:docMk/>
            <pc:sldMk cId="3098782707" sldId="1261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9:29.837" v="1077" actId="962"/>
        <pc:sldMkLst>
          <pc:docMk/>
          <pc:sldMk cId="546769740" sldId="1262"/>
        </pc:sldMkLst>
        <pc:spChg chg="add del mod">
          <ac:chgData name="Rafael Casado González" userId="1c71fca1-7e6b-4c6f-8614-522343b393e6" providerId="ADAL" clId="{AE5C3000-8F8C-40D1-A064-92B45984C76C}" dt="2023-11-12T16:20:37.773" v="325" actId="6264"/>
          <ac:spMkLst>
            <pc:docMk/>
            <pc:sldMk cId="546769740" sldId="1262"/>
            <ac:spMk id="2" creationId="{CB3F9240-AB10-6C29-1497-50214A9900B2}"/>
          </ac:spMkLst>
        </pc:spChg>
        <pc:spChg chg="add del mod">
          <ac:chgData name="Rafael Casado González" userId="1c71fca1-7e6b-4c6f-8614-522343b393e6" providerId="ADAL" clId="{AE5C3000-8F8C-40D1-A064-92B45984C76C}" dt="2023-11-12T16:20:37.773" v="325" actId="6264"/>
          <ac:spMkLst>
            <pc:docMk/>
            <pc:sldMk cId="546769740" sldId="1262"/>
            <ac:spMk id="3" creationId="{153E0FA2-83A9-2B68-3AD8-8EA22074BB17}"/>
          </ac:spMkLst>
        </pc:spChg>
        <pc:spChg chg="add del mod ord">
          <ac:chgData name="Rafael Casado González" userId="1c71fca1-7e6b-4c6f-8614-522343b393e6" providerId="ADAL" clId="{AE5C3000-8F8C-40D1-A064-92B45984C76C}" dt="2023-11-12T16:20:50.216" v="326" actId="478"/>
          <ac:spMkLst>
            <pc:docMk/>
            <pc:sldMk cId="546769740" sldId="1262"/>
            <ac:spMk id="4" creationId="{60B0F452-50E9-082D-66AD-B4EE8C798951}"/>
          </ac:spMkLst>
        </pc:spChg>
        <pc:spChg chg="mod ord">
          <ac:chgData name="Rafael Casado González" userId="1c71fca1-7e6b-4c6f-8614-522343b393e6" providerId="ADAL" clId="{AE5C3000-8F8C-40D1-A064-92B45984C76C}" dt="2023-11-12T16:22:20.291" v="359" actId="6549"/>
          <ac:spMkLst>
            <pc:docMk/>
            <pc:sldMk cId="546769740" sldId="1262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20:37.773" v="325" actId="6264"/>
          <ac:spMkLst>
            <pc:docMk/>
            <pc:sldMk cId="546769740" sldId="1262"/>
            <ac:spMk id="33797" creationId="{00000000-0000-0000-0000-000000000000}"/>
          </ac:spMkLst>
        </pc:spChg>
        <pc:picChg chg="add mod">
          <ac:chgData name="Rafael Casado González" userId="1c71fca1-7e6b-4c6f-8614-522343b393e6" providerId="ADAL" clId="{AE5C3000-8F8C-40D1-A064-92B45984C76C}" dt="2023-11-12T17:39:19.767" v="1074" actId="962"/>
          <ac:picMkLst>
            <pc:docMk/>
            <pc:sldMk cId="546769740" sldId="1262"/>
            <ac:picMk id="6" creationId="{7521AEA6-17F3-820D-23AA-CF2CBD4F1F61}"/>
          </ac:picMkLst>
        </pc:picChg>
        <pc:picChg chg="mod">
          <ac:chgData name="Rafael Casado González" userId="1c71fca1-7e6b-4c6f-8614-522343b393e6" providerId="ADAL" clId="{AE5C3000-8F8C-40D1-A064-92B45984C76C}" dt="2023-11-12T17:39:29.837" v="1077" actId="962"/>
          <ac:picMkLst>
            <pc:docMk/>
            <pc:sldMk cId="546769740" sldId="1262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22.434" v="1075" actId="962"/>
          <ac:picMkLst>
            <pc:docMk/>
            <pc:sldMk cId="546769740" sldId="1262"/>
            <ac:picMk id="1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27.265" v="1076" actId="962"/>
          <ac:picMkLst>
            <pc:docMk/>
            <pc:sldMk cId="546769740" sldId="1262"/>
            <ac:picMk id="11" creationId="{00000000-0000-0000-0000-000000000000}"/>
          </ac:picMkLst>
        </pc:picChg>
        <pc:picChg chg="del mod">
          <ac:chgData name="Rafael Casado González" userId="1c71fca1-7e6b-4c6f-8614-522343b393e6" providerId="ADAL" clId="{AE5C3000-8F8C-40D1-A064-92B45984C76C}" dt="2023-11-12T16:25:54.373" v="406" actId="478"/>
          <ac:picMkLst>
            <pc:docMk/>
            <pc:sldMk cId="546769740" sldId="1262"/>
            <ac:picMk id="12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9:16.787" v="1073" actId="962"/>
        <pc:sldMkLst>
          <pc:docMk/>
          <pc:sldMk cId="3722121302" sldId="1263"/>
        </pc:sldMkLst>
        <pc:spChg chg="add del mod">
          <ac:chgData name="Rafael Casado González" userId="1c71fca1-7e6b-4c6f-8614-522343b393e6" providerId="ADAL" clId="{AE5C3000-8F8C-40D1-A064-92B45984C76C}" dt="2023-11-12T16:22:47.090" v="363" actId="6264"/>
          <ac:spMkLst>
            <pc:docMk/>
            <pc:sldMk cId="3722121302" sldId="1263"/>
            <ac:spMk id="2" creationId="{1084FBE3-DB46-838B-9B88-AE02944F541C}"/>
          </ac:spMkLst>
        </pc:spChg>
        <pc:spChg chg="add del mod">
          <ac:chgData name="Rafael Casado González" userId="1c71fca1-7e6b-4c6f-8614-522343b393e6" providerId="ADAL" clId="{AE5C3000-8F8C-40D1-A064-92B45984C76C}" dt="2023-11-12T16:22:47.090" v="363" actId="6264"/>
          <ac:spMkLst>
            <pc:docMk/>
            <pc:sldMk cId="3722121302" sldId="1263"/>
            <ac:spMk id="3" creationId="{97ED4F6B-EB02-051A-7708-064B66499BBD}"/>
          </ac:spMkLst>
        </pc:spChg>
        <pc:spChg chg="add del mod ord">
          <ac:chgData name="Rafael Casado González" userId="1c71fca1-7e6b-4c6f-8614-522343b393e6" providerId="ADAL" clId="{AE5C3000-8F8C-40D1-A064-92B45984C76C}" dt="2023-11-12T16:22:51.875" v="364" actId="478"/>
          <ac:spMkLst>
            <pc:docMk/>
            <pc:sldMk cId="3722121302" sldId="1263"/>
            <ac:spMk id="4" creationId="{33F75F80-C8BF-014B-0571-F733C698C3E8}"/>
          </ac:spMkLst>
        </pc:spChg>
        <pc:spChg chg="mod ord">
          <ac:chgData name="Rafael Casado González" userId="1c71fca1-7e6b-4c6f-8614-522343b393e6" providerId="ADAL" clId="{AE5C3000-8F8C-40D1-A064-92B45984C76C}" dt="2023-11-12T16:25:34.603" v="404" actId="6549"/>
          <ac:spMkLst>
            <pc:docMk/>
            <pc:sldMk cId="3722121302" sldId="1263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25:41.177" v="405" actId="1076"/>
          <ac:spMkLst>
            <pc:docMk/>
            <pc:sldMk cId="3722121302" sldId="1263"/>
            <ac:spMk id="13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22:47.090" v="363" actId="6264"/>
          <ac:spMkLst>
            <pc:docMk/>
            <pc:sldMk cId="3722121302" sldId="126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9:12.143" v="1072" actId="962"/>
          <ac:picMkLst>
            <pc:docMk/>
            <pc:sldMk cId="3722121302" sldId="1263"/>
            <ac:picMk id="9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16.787" v="1073" actId="962"/>
          <ac:picMkLst>
            <pc:docMk/>
            <pc:sldMk cId="3722121302" sldId="1263"/>
            <ac:picMk id="14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9:10.011" v="1071" actId="962"/>
        <pc:sldMkLst>
          <pc:docMk/>
          <pc:sldMk cId="2040809184" sldId="1264"/>
        </pc:sldMkLst>
        <pc:spChg chg="add del mod">
          <ac:chgData name="Rafael Casado González" userId="1c71fca1-7e6b-4c6f-8614-522343b393e6" providerId="ADAL" clId="{AE5C3000-8F8C-40D1-A064-92B45984C76C}" dt="2023-11-12T16:26:56.938" v="414" actId="6264"/>
          <ac:spMkLst>
            <pc:docMk/>
            <pc:sldMk cId="2040809184" sldId="1264"/>
            <ac:spMk id="2" creationId="{46A9CB35-81CB-6808-01B5-87EFA7837E28}"/>
          </ac:spMkLst>
        </pc:spChg>
        <pc:spChg chg="add del mod">
          <ac:chgData name="Rafael Casado González" userId="1c71fca1-7e6b-4c6f-8614-522343b393e6" providerId="ADAL" clId="{AE5C3000-8F8C-40D1-A064-92B45984C76C}" dt="2023-11-12T16:26:56.938" v="414" actId="6264"/>
          <ac:spMkLst>
            <pc:docMk/>
            <pc:sldMk cId="2040809184" sldId="1264"/>
            <ac:spMk id="3" creationId="{B9B40E52-377A-B555-82CD-2AB782B5AF8C}"/>
          </ac:spMkLst>
        </pc:spChg>
        <pc:spChg chg="add del mod ord">
          <ac:chgData name="Rafael Casado González" userId="1c71fca1-7e6b-4c6f-8614-522343b393e6" providerId="ADAL" clId="{AE5C3000-8F8C-40D1-A064-92B45984C76C}" dt="2023-11-12T16:27:03.338" v="415" actId="478"/>
          <ac:spMkLst>
            <pc:docMk/>
            <pc:sldMk cId="2040809184" sldId="1264"/>
            <ac:spMk id="4" creationId="{CA4A012A-C8B4-BFAE-911F-68FFC0EFD96B}"/>
          </ac:spMkLst>
        </pc:spChg>
        <pc:spChg chg="mod ord">
          <ac:chgData name="Rafael Casado González" userId="1c71fca1-7e6b-4c6f-8614-522343b393e6" providerId="ADAL" clId="{AE5C3000-8F8C-40D1-A064-92B45984C76C}" dt="2023-11-12T16:27:15.247" v="416" actId="14100"/>
          <ac:spMkLst>
            <pc:docMk/>
            <pc:sldMk cId="2040809184" sldId="1264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26:56.938" v="414" actId="6264"/>
          <ac:spMkLst>
            <pc:docMk/>
            <pc:sldMk cId="2040809184" sldId="1264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9:10.011" v="1071" actId="962"/>
          <ac:picMkLst>
            <pc:docMk/>
            <pc:sldMk cId="2040809184" sldId="1264"/>
            <ac:picMk id="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52.444" v="1069" actId="962"/>
        <pc:sldMkLst>
          <pc:docMk/>
          <pc:sldMk cId="3768295350" sldId="1265"/>
        </pc:sldMkLst>
        <pc:spChg chg="add del mod">
          <ac:chgData name="Rafael Casado González" userId="1c71fca1-7e6b-4c6f-8614-522343b393e6" providerId="ADAL" clId="{AE5C3000-8F8C-40D1-A064-92B45984C76C}" dt="2023-11-12T16:56:18.190" v="509" actId="6264"/>
          <ac:spMkLst>
            <pc:docMk/>
            <pc:sldMk cId="3768295350" sldId="1265"/>
            <ac:spMk id="3" creationId="{F611EB8E-ED46-CCB5-4388-28E00903114E}"/>
          </ac:spMkLst>
        </pc:spChg>
        <pc:spChg chg="add del mod">
          <ac:chgData name="Rafael Casado González" userId="1c71fca1-7e6b-4c6f-8614-522343b393e6" providerId="ADAL" clId="{AE5C3000-8F8C-40D1-A064-92B45984C76C}" dt="2023-11-12T16:56:18.190" v="509" actId="6264"/>
          <ac:spMkLst>
            <pc:docMk/>
            <pc:sldMk cId="3768295350" sldId="1265"/>
            <ac:spMk id="4" creationId="{88CCF213-58EE-933A-919D-3ADDC46F5ACA}"/>
          </ac:spMkLst>
        </pc:spChg>
        <pc:spChg chg="mod ord">
          <ac:chgData name="Rafael Casado González" userId="1c71fca1-7e6b-4c6f-8614-522343b393e6" providerId="ADAL" clId="{AE5C3000-8F8C-40D1-A064-92B45984C76C}" dt="2023-11-12T17:05:02.676" v="672" actId="14100"/>
          <ac:spMkLst>
            <pc:docMk/>
            <pc:sldMk cId="3768295350" sldId="1265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6:56:20.339" v="510" actId="478"/>
          <ac:spMkLst>
            <pc:docMk/>
            <pc:sldMk cId="3768295350" sldId="1265"/>
            <ac:spMk id="7" creationId="{55EA01F7-2F90-C7DD-C83C-1A03D7BF8295}"/>
          </ac:spMkLst>
        </pc:spChg>
        <pc:spChg chg="mod ord">
          <ac:chgData name="Rafael Casado González" userId="1c71fca1-7e6b-4c6f-8614-522343b393e6" providerId="ADAL" clId="{AE5C3000-8F8C-40D1-A064-92B45984C76C}" dt="2023-11-12T16:56:18.190" v="509" actId="6264"/>
          <ac:spMkLst>
            <pc:docMk/>
            <pc:sldMk cId="3768295350" sldId="1265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52.444" v="1069" actId="962"/>
          <ac:picMkLst>
            <pc:docMk/>
            <pc:sldMk cId="3768295350" sldId="1265"/>
            <ac:picMk id="2" creationId="{BFC5385E-129F-1655-B94A-10962085C507}"/>
          </ac:picMkLst>
        </pc:picChg>
        <pc:picChg chg="del mod">
          <ac:chgData name="Rafael Casado González" userId="1c71fca1-7e6b-4c6f-8614-522343b393e6" providerId="ADAL" clId="{AE5C3000-8F8C-40D1-A064-92B45984C76C}" dt="2023-11-12T16:57:35.236" v="522" actId="478"/>
          <ac:picMkLst>
            <pc:docMk/>
            <pc:sldMk cId="3768295350" sldId="1265"/>
            <ac:picMk id="6" creationId="{00000000-0000-0000-0000-000000000000}"/>
          </ac:picMkLst>
        </pc:picChg>
        <pc:picChg chg="add del mod">
          <ac:chgData name="Rafael Casado González" userId="1c71fca1-7e6b-4c6f-8614-522343b393e6" providerId="ADAL" clId="{AE5C3000-8F8C-40D1-A064-92B45984C76C}" dt="2023-11-12T16:58:25.650" v="530" actId="21"/>
          <ac:picMkLst>
            <pc:docMk/>
            <pc:sldMk cId="3768295350" sldId="1265"/>
            <ac:picMk id="8" creationId="{74D23532-9FEA-7438-A0F5-51BA93CAFEB5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9:07.267" v="1070" actId="962"/>
        <pc:sldMkLst>
          <pc:docMk/>
          <pc:sldMk cId="1990122736" sldId="1266"/>
        </pc:sldMkLst>
        <pc:spChg chg="add del mod">
          <ac:chgData name="Rafael Casado González" userId="1c71fca1-7e6b-4c6f-8614-522343b393e6" providerId="ADAL" clId="{AE5C3000-8F8C-40D1-A064-92B45984C76C}" dt="2023-11-12T16:27:34.815" v="419" actId="6264"/>
          <ac:spMkLst>
            <pc:docMk/>
            <pc:sldMk cId="1990122736" sldId="1266"/>
            <ac:spMk id="2" creationId="{F936C522-11C2-7040-6098-E40E40D28CF7}"/>
          </ac:spMkLst>
        </pc:spChg>
        <pc:spChg chg="add del mod">
          <ac:chgData name="Rafael Casado González" userId="1c71fca1-7e6b-4c6f-8614-522343b393e6" providerId="ADAL" clId="{AE5C3000-8F8C-40D1-A064-92B45984C76C}" dt="2023-11-12T16:27:34.815" v="419" actId="6264"/>
          <ac:spMkLst>
            <pc:docMk/>
            <pc:sldMk cId="1990122736" sldId="1266"/>
            <ac:spMk id="3" creationId="{CA89908F-C859-09AE-6A36-0132C8349AAD}"/>
          </ac:spMkLst>
        </pc:spChg>
        <pc:spChg chg="add del mod ord">
          <ac:chgData name="Rafael Casado González" userId="1c71fca1-7e6b-4c6f-8614-522343b393e6" providerId="ADAL" clId="{AE5C3000-8F8C-40D1-A064-92B45984C76C}" dt="2023-11-12T16:27:36.637" v="420" actId="478"/>
          <ac:spMkLst>
            <pc:docMk/>
            <pc:sldMk cId="1990122736" sldId="1266"/>
            <ac:spMk id="4" creationId="{8C7932D9-0FCA-AA59-2597-775B5568367C}"/>
          </ac:spMkLst>
        </pc:spChg>
        <pc:spChg chg="mod ord">
          <ac:chgData name="Rafael Casado González" userId="1c71fca1-7e6b-4c6f-8614-522343b393e6" providerId="ADAL" clId="{AE5C3000-8F8C-40D1-A064-92B45984C76C}" dt="2023-11-12T16:52:43.186" v="453" actId="179"/>
          <ac:spMkLst>
            <pc:docMk/>
            <pc:sldMk cId="1990122736" sldId="126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27:34.815" v="419" actId="6264"/>
          <ac:spMkLst>
            <pc:docMk/>
            <pc:sldMk cId="1990122736" sldId="1266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9:07.267" v="1070" actId="962"/>
          <ac:picMkLst>
            <pc:docMk/>
            <pc:sldMk cId="1990122736" sldId="1266"/>
            <ac:picMk id="6" creationId="{00000000-0000-0000-0000-000000000000}"/>
          </ac:picMkLst>
        </pc:picChg>
        <pc:picChg chg="add del mod">
          <ac:chgData name="Rafael Casado González" userId="1c71fca1-7e6b-4c6f-8614-522343b393e6" providerId="ADAL" clId="{AE5C3000-8F8C-40D1-A064-92B45984C76C}" dt="2023-11-12T16:52:45.821" v="458"/>
          <ac:picMkLst>
            <pc:docMk/>
            <pc:sldMk cId="1990122736" sldId="1266"/>
            <ac:picMk id="7" creationId="{C633980E-964E-A0D7-EA54-FEB453128C59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02:02.291" v="589" actId="20577"/>
        <pc:sldMkLst>
          <pc:docMk/>
          <pc:sldMk cId="344790062" sldId="1267"/>
        </pc:sldMkLst>
        <pc:spChg chg="add del mod">
          <ac:chgData name="Rafael Casado González" userId="1c71fca1-7e6b-4c6f-8614-522343b393e6" providerId="ADAL" clId="{AE5C3000-8F8C-40D1-A064-92B45984C76C}" dt="2023-11-12T16:53:42.649" v="467" actId="6264"/>
          <ac:spMkLst>
            <pc:docMk/>
            <pc:sldMk cId="344790062" sldId="1267"/>
            <ac:spMk id="3" creationId="{B6928757-AE88-3B7C-26E8-16FA13BA6F16}"/>
          </ac:spMkLst>
        </pc:spChg>
        <pc:spChg chg="add del mod">
          <ac:chgData name="Rafael Casado González" userId="1c71fca1-7e6b-4c6f-8614-522343b393e6" providerId="ADAL" clId="{AE5C3000-8F8C-40D1-A064-92B45984C76C}" dt="2023-11-12T16:53:42.649" v="467" actId="6264"/>
          <ac:spMkLst>
            <pc:docMk/>
            <pc:sldMk cId="344790062" sldId="1267"/>
            <ac:spMk id="4" creationId="{D8762DE1-1DF1-A2CA-6F0E-01804FE0991A}"/>
          </ac:spMkLst>
        </pc:spChg>
        <pc:spChg chg="mod ord">
          <ac:chgData name="Rafael Casado González" userId="1c71fca1-7e6b-4c6f-8614-522343b393e6" providerId="ADAL" clId="{AE5C3000-8F8C-40D1-A064-92B45984C76C}" dt="2023-11-12T17:02:02.291" v="589" actId="20577"/>
          <ac:spMkLst>
            <pc:docMk/>
            <pc:sldMk cId="344790062" sldId="1267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54:31.658" v="478" actId="14100"/>
          <ac:spMkLst>
            <pc:docMk/>
            <pc:sldMk cId="344790062" sldId="1267"/>
            <ac:spMk id="7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6:53:45.786" v="468" actId="478"/>
          <ac:spMkLst>
            <pc:docMk/>
            <pc:sldMk cId="344790062" sldId="1267"/>
            <ac:spMk id="9" creationId="{B85F0E72-7B5F-C7D0-8111-E752C628FD5C}"/>
          </ac:spMkLst>
        </pc:spChg>
        <pc:spChg chg="mod ord">
          <ac:chgData name="Rafael Casado González" userId="1c71fca1-7e6b-4c6f-8614-522343b393e6" providerId="ADAL" clId="{AE5C3000-8F8C-40D1-A064-92B45984C76C}" dt="2023-11-12T16:53:42.649" v="467" actId="6264"/>
          <ac:spMkLst>
            <pc:docMk/>
            <pc:sldMk cId="344790062" sldId="1267"/>
            <ac:spMk id="33797" creationId="{00000000-0000-0000-0000-000000000000}"/>
          </ac:spMkLst>
        </pc:spChg>
        <pc:picChg chg="add mod">
          <ac:chgData name="Rafael Casado González" userId="1c71fca1-7e6b-4c6f-8614-522343b393e6" providerId="ADAL" clId="{AE5C3000-8F8C-40D1-A064-92B45984C76C}" dt="2023-11-12T16:54:51.787" v="497" actId="1037"/>
          <ac:picMkLst>
            <pc:docMk/>
            <pc:sldMk cId="344790062" sldId="1267"/>
            <ac:picMk id="2" creationId="{F13D2E28-BFAF-E668-B108-DB85DA6F8FEA}"/>
          </ac:picMkLst>
        </pc:picChg>
        <pc:picChg chg="mod">
          <ac:chgData name="Rafael Casado González" userId="1c71fca1-7e6b-4c6f-8614-522343b393e6" providerId="ADAL" clId="{AE5C3000-8F8C-40D1-A064-92B45984C76C}" dt="2023-11-12T16:53:57.112" v="469" actId="1076"/>
          <ac:picMkLst>
            <pc:docMk/>
            <pc:sldMk cId="344790062" sldId="1267"/>
            <ac:picMk id="6" creationId="{00000000-0000-0000-0000-000000000000}"/>
          </ac:picMkLst>
        </pc:picChg>
        <pc:picChg chg="del mod">
          <ac:chgData name="Rafael Casado González" userId="1c71fca1-7e6b-4c6f-8614-522343b393e6" providerId="ADAL" clId="{AE5C3000-8F8C-40D1-A064-92B45984C76C}" dt="2023-11-12T16:51:24.385" v="438" actId="21"/>
          <ac:picMkLst>
            <pc:docMk/>
            <pc:sldMk cId="344790062" sldId="1267"/>
            <ac:picMk id="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48.697" v="1068" actId="962"/>
        <pc:sldMkLst>
          <pc:docMk/>
          <pc:sldMk cId="3328726967" sldId="1268"/>
        </pc:sldMkLst>
        <pc:spChg chg="add del mod">
          <ac:chgData name="Rafael Casado González" userId="1c71fca1-7e6b-4c6f-8614-522343b393e6" providerId="ADAL" clId="{AE5C3000-8F8C-40D1-A064-92B45984C76C}" dt="2023-11-12T16:58:37.855" v="533" actId="6264"/>
          <ac:spMkLst>
            <pc:docMk/>
            <pc:sldMk cId="3328726967" sldId="1268"/>
            <ac:spMk id="2" creationId="{CC76E0DB-4837-199B-2632-599545A98527}"/>
          </ac:spMkLst>
        </pc:spChg>
        <pc:spChg chg="add del mod">
          <ac:chgData name="Rafael Casado González" userId="1c71fca1-7e6b-4c6f-8614-522343b393e6" providerId="ADAL" clId="{AE5C3000-8F8C-40D1-A064-92B45984C76C}" dt="2023-11-12T16:58:37.855" v="533" actId="6264"/>
          <ac:spMkLst>
            <pc:docMk/>
            <pc:sldMk cId="3328726967" sldId="1268"/>
            <ac:spMk id="3" creationId="{E8C53B12-A1EB-272C-8A1E-89B2FFCA9AB8}"/>
          </ac:spMkLst>
        </pc:spChg>
        <pc:spChg chg="add del mod ord">
          <ac:chgData name="Rafael Casado González" userId="1c71fca1-7e6b-4c6f-8614-522343b393e6" providerId="ADAL" clId="{AE5C3000-8F8C-40D1-A064-92B45984C76C}" dt="2023-11-12T16:58:39.565" v="534" actId="478"/>
          <ac:spMkLst>
            <pc:docMk/>
            <pc:sldMk cId="3328726967" sldId="1268"/>
            <ac:spMk id="4" creationId="{75973955-C350-BEF5-8A93-3128AADB2FCC}"/>
          </ac:spMkLst>
        </pc:spChg>
        <pc:spChg chg="mod ord">
          <ac:chgData name="Rafael Casado González" userId="1c71fca1-7e6b-4c6f-8614-522343b393e6" providerId="ADAL" clId="{AE5C3000-8F8C-40D1-A064-92B45984C76C}" dt="2023-11-12T16:58:54.294" v="537" actId="14100"/>
          <ac:spMkLst>
            <pc:docMk/>
            <pc:sldMk cId="3328726967" sldId="1268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58:37.855" v="533" actId="6264"/>
          <ac:spMkLst>
            <pc:docMk/>
            <pc:sldMk cId="3328726967" sldId="1268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48.697" v="1068" actId="962"/>
          <ac:picMkLst>
            <pc:docMk/>
            <pc:sldMk cId="3328726967" sldId="1268"/>
            <ac:picMk id="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02:20.647" v="590" actId="6549"/>
        <pc:sldMkLst>
          <pc:docMk/>
          <pc:sldMk cId="1290935488" sldId="1269"/>
        </pc:sldMkLst>
        <pc:spChg chg="add del mod">
          <ac:chgData name="Rafael Casado González" userId="1c71fca1-7e6b-4c6f-8614-522343b393e6" providerId="ADAL" clId="{AE5C3000-8F8C-40D1-A064-92B45984C76C}" dt="2023-11-12T16:57:55.847" v="523" actId="6264"/>
          <ac:spMkLst>
            <pc:docMk/>
            <pc:sldMk cId="1290935488" sldId="1269"/>
            <ac:spMk id="2" creationId="{7CE48813-FB60-830F-D4B0-7DE313B44E57}"/>
          </ac:spMkLst>
        </pc:spChg>
        <pc:spChg chg="add del mod">
          <ac:chgData name="Rafael Casado González" userId="1c71fca1-7e6b-4c6f-8614-522343b393e6" providerId="ADAL" clId="{AE5C3000-8F8C-40D1-A064-92B45984C76C}" dt="2023-11-12T16:57:55.847" v="523" actId="6264"/>
          <ac:spMkLst>
            <pc:docMk/>
            <pc:sldMk cId="1290935488" sldId="1269"/>
            <ac:spMk id="3" creationId="{55A8CB44-9B25-0809-AA24-74B3E35313FC}"/>
          </ac:spMkLst>
        </pc:spChg>
        <pc:spChg chg="add del mod ord">
          <ac:chgData name="Rafael Casado González" userId="1c71fca1-7e6b-4c6f-8614-522343b393e6" providerId="ADAL" clId="{AE5C3000-8F8C-40D1-A064-92B45984C76C}" dt="2023-11-12T16:57:59.361" v="524" actId="478"/>
          <ac:spMkLst>
            <pc:docMk/>
            <pc:sldMk cId="1290935488" sldId="1269"/>
            <ac:spMk id="4" creationId="{47C6FF3B-6381-DA42-7C5E-A5630FA5AB84}"/>
          </ac:spMkLst>
        </pc:spChg>
        <pc:spChg chg="mod ord">
          <ac:chgData name="Rafael Casado González" userId="1c71fca1-7e6b-4c6f-8614-522343b393e6" providerId="ADAL" clId="{AE5C3000-8F8C-40D1-A064-92B45984C76C}" dt="2023-11-12T17:02:20.647" v="590" actId="6549"/>
          <ac:spMkLst>
            <pc:docMk/>
            <pc:sldMk cId="1290935488" sldId="1269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57:55.847" v="523" actId="6264"/>
          <ac:spMkLst>
            <pc:docMk/>
            <pc:sldMk cId="1290935488" sldId="1269"/>
            <ac:spMk id="33797" creationId="{00000000-0000-0000-0000-000000000000}"/>
          </ac:spMkLst>
        </pc:spChg>
        <pc:picChg chg="del mod">
          <ac:chgData name="Rafael Casado González" userId="1c71fca1-7e6b-4c6f-8614-522343b393e6" providerId="ADAL" clId="{AE5C3000-8F8C-40D1-A064-92B45984C76C}" dt="2023-11-12T16:58:01.603" v="525" actId="478"/>
          <ac:picMkLst>
            <pc:docMk/>
            <pc:sldMk cId="1290935488" sldId="1269"/>
            <ac:picMk id="6" creationId="{00000000-0000-0000-0000-000000000000}"/>
          </ac:picMkLst>
        </pc:picChg>
        <pc:picChg chg="add mod">
          <ac:chgData name="Rafael Casado González" userId="1c71fca1-7e6b-4c6f-8614-522343b393e6" providerId="ADAL" clId="{AE5C3000-8F8C-40D1-A064-92B45984C76C}" dt="2023-11-12T16:58:27.178" v="531"/>
          <ac:picMkLst>
            <pc:docMk/>
            <pc:sldMk cId="1290935488" sldId="1269"/>
            <ac:picMk id="7" creationId="{DF490853-A417-7FBE-DA23-7F9EEA49BDAA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52.548" v="1052" actId="962"/>
        <pc:sldMkLst>
          <pc:docMk/>
          <pc:sldMk cId="3599295511" sldId="1270"/>
        </pc:sldMkLst>
        <pc:spChg chg="add del mod">
          <ac:chgData name="Rafael Casado González" userId="1c71fca1-7e6b-4c6f-8614-522343b393e6" providerId="ADAL" clId="{AE5C3000-8F8C-40D1-A064-92B45984C76C}" dt="2023-11-12T17:11:29.851" v="734" actId="6264"/>
          <ac:spMkLst>
            <pc:docMk/>
            <pc:sldMk cId="3599295511" sldId="1270"/>
            <ac:spMk id="2" creationId="{3C41D681-1E42-9890-4F62-3F597242F3BA}"/>
          </ac:spMkLst>
        </pc:spChg>
        <pc:spChg chg="add del mod">
          <ac:chgData name="Rafael Casado González" userId="1c71fca1-7e6b-4c6f-8614-522343b393e6" providerId="ADAL" clId="{AE5C3000-8F8C-40D1-A064-92B45984C76C}" dt="2023-11-12T17:11:29.851" v="734" actId="6264"/>
          <ac:spMkLst>
            <pc:docMk/>
            <pc:sldMk cId="3599295511" sldId="1270"/>
            <ac:spMk id="3" creationId="{74764A86-AC0C-77F7-1977-E848A716244E}"/>
          </ac:spMkLst>
        </pc:spChg>
        <pc:spChg chg="mod ord">
          <ac:chgData name="Rafael Casado González" userId="1c71fca1-7e6b-4c6f-8614-522343b393e6" providerId="ADAL" clId="{AE5C3000-8F8C-40D1-A064-92B45984C76C}" dt="2023-11-12T17:11:53.490" v="737" actId="14100"/>
          <ac:spMkLst>
            <pc:docMk/>
            <pc:sldMk cId="3599295511" sldId="1270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7:11:44.140" v="735" actId="478"/>
          <ac:spMkLst>
            <pc:docMk/>
            <pc:sldMk cId="3599295511" sldId="1270"/>
            <ac:spMk id="6" creationId="{84F79DC5-1B9C-BB98-A987-66AFC35D9381}"/>
          </ac:spMkLst>
        </pc:spChg>
        <pc:spChg chg="mod ord">
          <ac:chgData name="Rafael Casado González" userId="1c71fca1-7e6b-4c6f-8614-522343b393e6" providerId="ADAL" clId="{AE5C3000-8F8C-40D1-A064-92B45984C76C}" dt="2023-11-12T17:11:46.210" v="736" actId="6549"/>
          <ac:spMkLst>
            <pc:docMk/>
            <pc:sldMk cId="3599295511" sldId="1270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13:37.505" v="749" actId="1076"/>
          <ac:picMkLst>
            <pc:docMk/>
            <pc:sldMk cId="3599295511" sldId="1270"/>
            <ac:picMk id="4" creationId="{9685C647-8B8B-B25C-EBF6-A28EE3E6251C}"/>
          </ac:picMkLst>
        </pc:picChg>
        <pc:picChg chg="mod">
          <ac:chgData name="Rafael Casado González" userId="1c71fca1-7e6b-4c6f-8614-522343b393e6" providerId="ADAL" clId="{AE5C3000-8F8C-40D1-A064-92B45984C76C}" dt="2023-11-12T17:37:52.548" v="1052" actId="962"/>
          <ac:picMkLst>
            <pc:docMk/>
            <pc:sldMk cId="3599295511" sldId="1270"/>
            <ac:picMk id="1028" creationId="{ADE7EFF6-D575-BB3B-3B0F-56EAD31B75A3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46.387" v="1067" actId="962"/>
        <pc:sldMkLst>
          <pc:docMk/>
          <pc:sldMk cId="2527361335" sldId="1271"/>
        </pc:sldMkLst>
        <pc:spChg chg="add del mod">
          <ac:chgData name="Rafael Casado González" userId="1c71fca1-7e6b-4c6f-8614-522343b393e6" providerId="ADAL" clId="{AE5C3000-8F8C-40D1-A064-92B45984C76C}" dt="2023-11-12T16:59:07.533" v="540" actId="6264"/>
          <ac:spMkLst>
            <pc:docMk/>
            <pc:sldMk cId="2527361335" sldId="1271"/>
            <ac:spMk id="3" creationId="{328EEC38-71E5-03D4-3415-1CB2ED8EE7A6}"/>
          </ac:spMkLst>
        </pc:spChg>
        <pc:spChg chg="add del mod">
          <ac:chgData name="Rafael Casado González" userId="1c71fca1-7e6b-4c6f-8614-522343b393e6" providerId="ADAL" clId="{AE5C3000-8F8C-40D1-A064-92B45984C76C}" dt="2023-11-12T16:59:07.533" v="540" actId="6264"/>
          <ac:spMkLst>
            <pc:docMk/>
            <pc:sldMk cId="2527361335" sldId="1271"/>
            <ac:spMk id="4" creationId="{2F04C776-944A-20E8-AF83-05E6577561BC}"/>
          </ac:spMkLst>
        </pc:spChg>
        <pc:spChg chg="mod ord">
          <ac:chgData name="Rafael Casado González" userId="1c71fca1-7e6b-4c6f-8614-522343b393e6" providerId="ADAL" clId="{AE5C3000-8F8C-40D1-A064-92B45984C76C}" dt="2023-11-12T17:01:22.445" v="575" actId="20577"/>
          <ac:spMkLst>
            <pc:docMk/>
            <pc:sldMk cId="2527361335" sldId="1271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6:59:10.168" v="541" actId="478"/>
          <ac:spMkLst>
            <pc:docMk/>
            <pc:sldMk cId="2527361335" sldId="1271"/>
            <ac:spMk id="7" creationId="{E7AF4E43-A97D-2116-EA08-9E8D6C3A4E0C}"/>
          </ac:spMkLst>
        </pc:spChg>
        <pc:spChg chg="mod ord">
          <ac:chgData name="Rafael Casado González" userId="1c71fca1-7e6b-4c6f-8614-522343b393e6" providerId="ADAL" clId="{AE5C3000-8F8C-40D1-A064-92B45984C76C}" dt="2023-11-12T16:59:07.533" v="540" actId="6264"/>
          <ac:spMkLst>
            <pc:docMk/>
            <pc:sldMk cId="2527361335" sldId="1271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44.459" v="1066" actId="962"/>
          <ac:picMkLst>
            <pc:docMk/>
            <pc:sldMk cId="2527361335" sldId="1271"/>
            <ac:picMk id="2" creationId="{EE97FD5A-5160-A39A-F843-275836326EB9}"/>
          </ac:picMkLst>
        </pc:picChg>
        <pc:picChg chg="mod">
          <ac:chgData name="Rafael Casado González" userId="1c71fca1-7e6b-4c6f-8614-522343b393e6" providerId="ADAL" clId="{AE5C3000-8F8C-40D1-A064-92B45984C76C}" dt="2023-11-12T17:38:46.387" v="1067" actId="962"/>
          <ac:picMkLst>
            <pc:docMk/>
            <pc:sldMk cId="2527361335" sldId="1271"/>
            <ac:picMk id="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41.744" v="1065" actId="962"/>
        <pc:sldMkLst>
          <pc:docMk/>
          <pc:sldMk cId="692740627" sldId="1272"/>
        </pc:sldMkLst>
        <pc:spChg chg="add del mod">
          <ac:chgData name="Rafael Casado González" userId="1c71fca1-7e6b-4c6f-8614-522343b393e6" providerId="ADAL" clId="{AE5C3000-8F8C-40D1-A064-92B45984C76C}" dt="2023-11-12T17:05:40.622" v="673" actId="6264"/>
          <ac:spMkLst>
            <pc:docMk/>
            <pc:sldMk cId="692740627" sldId="1272"/>
            <ac:spMk id="3" creationId="{3D504013-0AEE-2F95-0359-5EFBB8CA71FE}"/>
          </ac:spMkLst>
        </pc:spChg>
        <pc:spChg chg="mod ord">
          <ac:chgData name="Rafael Casado González" userId="1c71fca1-7e6b-4c6f-8614-522343b393e6" providerId="ADAL" clId="{AE5C3000-8F8C-40D1-A064-92B45984C76C}" dt="2023-11-12T17:07:52.138" v="694" actId="14100"/>
          <ac:spMkLst>
            <pc:docMk/>
            <pc:sldMk cId="692740627" sldId="1272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7:07:22.187" v="693" actId="1076"/>
          <ac:spMkLst>
            <pc:docMk/>
            <pc:sldMk cId="692740627" sldId="1272"/>
            <ac:spMk id="8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7:05:40.622" v="673" actId="6264"/>
          <ac:spMkLst>
            <pc:docMk/>
            <pc:sldMk cId="692740627" sldId="1272"/>
            <ac:spMk id="9" creationId="{2D20D2BF-33E8-9805-D696-FFD228879764}"/>
          </ac:spMkLst>
        </pc:spChg>
        <pc:spChg chg="add del mod ord">
          <ac:chgData name="Rafael Casado González" userId="1c71fca1-7e6b-4c6f-8614-522343b393e6" providerId="ADAL" clId="{AE5C3000-8F8C-40D1-A064-92B45984C76C}" dt="2023-11-12T17:05:43.352" v="674" actId="478"/>
          <ac:spMkLst>
            <pc:docMk/>
            <pc:sldMk cId="692740627" sldId="1272"/>
            <ac:spMk id="10" creationId="{5FCFA4BD-BB06-0D5B-C082-19A34AF6C39E}"/>
          </ac:spMkLst>
        </pc:spChg>
        <pc:spChg chg="mod ord">
          <ac:chgData name="Rafael Casado González" userId="1c71fca1-7e6b-4c6f-8614-522343b393e6" providerId="ADAL" clId="{AE5C3000-8F8C-40D1-A064-92B45984C76C}" dt="2023-11-12T17:05:40.622" v="673" actId="6264"/>
          <ac:spMkLst>
            <pc:docMk/>
            <pc:sldMk cId="692740627" sldId="1272"/>
            <ac:spMk id="33797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7:38:38.104" v="1063" actId="962"/>
          <ac:grpSpMkLst>
            <pc:docMk/>
            <pc:sldMk cId="692740627" sldId="1272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38:36.206" v="1062" actId="962"/>
          <ac:picMkLst>
            <pc:docMk/>
            <pc:sldMk cId="692740627" sldId="1272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39.815" v="1064" actId="962"/>
          <ac:picMkLst>
            <pc:docMk/>
            <pc:sldMk cId="692740627" sldId="1272"/>
            <ac:picMk id="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07:22.187" v="693" actId="1076"/>
          <ac:picMkLst>
            <pc:docMk/>
            <pc:sldMk cId="692740627" sldId="1272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41.744" v="1065" actId="962"/>
          <ac:picMkLst>
            <pc:docMk/>
            <pc:sldMk cId="692740627" sldId="1272"/>
            <ac:picMk id="12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33.492" v="1061" actId="962"/>
        <pc:sldMkLst>
          <pc:docMk/>
          <pc:sldMk cId="2772522501" sldId="1273"/>
        </pc:sldMkLst>
        <pc:spChg chg="add del mod">
          <ac:chgData name="Rafael Casado González" userId="1c71fca1-7e6b-4c6f-8614-522343b393e6" providerId="ADAL" clId="{AE5C3000-8F8C-40D1-A064-92B45984C76C}" dt="2023-11-12T17:08:10.477" v="696" actId="6264"/>
          <ac:spMkLst>
            <pc:docMk/>
            <pc:sldMk cId="2772522501" sldId="1273"/>
            <ac:spMk id="2" creationId="{10FE035F-3F08-B1A8-D1DB-7EEEEF9E1C3C}"/>
          </ac:spMkLst>
        </pc:spChg>
        <pc:spChg chg="add del mod">
          <ac:chgData name="Rafael Casado González" userId="1c71fca1-7e6b-4c6f-8614-522343b393e6" providerId="ADAL" clId="{AE5C3000-8F8C-40D1-A064-92B45984C76C}" dt="2023-11-12T17:08:10.477" v="696" actId="6264"/>
          <ac:spMkLst>
            <pc:docMk/>
            <pc:sldMk cId="2772522501" sldId="1273"/>
            <ac:spMk id="3" creationId="{21243989-975F-9904-301A-A3755BD04E03}"/>
          </ac:spMkLst>
        </pc:spChg>
        <pc:spChg chg="add del mod ord">
          <ac:chgData name="Rafael Casado González" userId="1c71fca1-7e6b-4c6f-8614-522343b393e6" providerId="ADAL" clId="{AE5C3000-8F8C-40D1-A064-92B45984C76C}" dt="2023-11-12T17:08:13.944" v="697" actId="478"/>
          <ac:spMkLst>
            <pc:docMk/>
            <pc:sldMk cId="2772522501" sldId="1273"/>
            <ac:spMk id="4" creationId="{396ED2D8-A3E6-A7DB-966C-D2BA5D046410}"/>
          </ac:spMkLst>
        </pc:spChg>
        <pc:spChg chg="mod ord">
          <ac:chgData name="Rafael Casado González" userId="1c71fca1-7e6b-4c6f-8614-522343b393e6" providerId="ADAL" clId="{AE5C3000-8F8C-40D1-A064-92B45984C76C}" dt="2023-11-12T17:09:01.161" v="710"/>
          <ac:spMkLst>
            <pc:docMk/>
            <pc:sldMk cId="2772522501" sldId="1273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08:10.477" v="696" actId="6264"/>
          <ac:spMkLst>
            <pc:docMk/>
            <pc:sldMk cId="2772522501" sldId="127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29.319" v="1059" actId="962"/>
          <ac:picMkLst>
            <pc:docMk/>
            <pc:sldMk cId="2772522501" sldId="1273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33.492" v="1061" actId="962"/>
          <ac:picMkLst>
            <pc:docMk/>
            <pc:sldMk cId="2772522501" sldId="1273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31.171" v="1060" actId="962"/>
          <ac:picMkLst>
            <pc:docMk/>
            <pc:sldMk cId="2772522501" sldId="1273"/>
            <ac:picMk id="9" creationId="{8ED5F581-66C0-4B90-A08C-8636DF281458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26.824" v="1058" actId="962"/>
        <pc:sldMkLst>
          <pc:docMk/>
          <pc:sldMk cId="56691771" sldId="1274"/>
        </pc:sldMkLst>
        <pc:spChg chg="add del mod">
          <ac:chgData name="Rafael Casado González" userId="1c71fca1-7e6b-4c6f-8614-522343b393e6" providerId="ADAL" clId="{AE5C3000-8F8C-40D1-A064-92B45984C76C}" dt="2023-11-12T17:09:17.022" v="711" actId="6264"/>
          <ac:spMkLst>
            <pc:docMk/>
            <pc:sldMk cId="56691771" sldId="1274"/>
            <ac:spMk id="2" creationId="{751B7479-D2E7-FB22-2FF3-79DBC5A4A1C8}"/>
          </ac:spMkLst>
        </pc:spChg>
        <pc:spChg chg="add del mod">
          <ac:chgData name="Rafael Casado González" userId="1c71fca1-7e6b-4c6f-8614-522343b393e6" providerId="ADAL" clId="{AE5C3000-8F8C-40D1-A064-92B45984C76C}" dt="2023-11-12T17:09:17.022" v="711" actId="6264"/>
          <ac:spMkLst>
            <pc:docMk/>
            <pc:sldMk cId="56691771" sldId="1274"/>
            <ac:spMk id="3" creationId="{939E9B55-D3F7-1260-CCB5-733AC20307F0}"/>
          </ac:spMkLst>
        </pc:spChg>
        <pc:spChg chg="add del mod ord">
          <ac:chgData name="Rafael Casado González" userId="1c71fca1-7e6b-4c6f-8614-522343b393e6" providerId="ADAL" clId="{AE5C3000-8F8C-40D1-A064-92B45984C76C}" dt="2023-11-12T17:09:19.908" v="712" actId="478"/>
          <ac:spMkLst>
            <pc:docMk/>
            <pc:sldMk cId="56691771" sldId="1274"/>
            <ac:spMk id="4" creationId="{C21B26D8-F745-4000-FC11-9ABA36040C06}"/>
          </ac:spMkLst>
        </pc:spChg>
        <pc:spChg chg="mod ord">
          <ac:chgData name="Rafael Casado González" userId="1c71fca1-7e6b-4c6f-8614-522343b393e6" providerId="ADAL" clId="{AE5C3000-8F8C-40D1-A064-92B45984C76C}" dt="2023-11-12T17:09:17.022" v="711" actId="6264"/>
          <ac:spMkLst>
            <pc:docMk/>
            <pc:sldMk cId="56691771" sldId="1274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09:17.022" v="711" actId="6264"/>
          <ac:spMkLst>
            <pc:docMk/>
            <pc:sldMk cId="56691771" sldId="1274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19.688" v="1055" actId="962"/>
          <ac:picMkLst>
            <pc:docMk/>
            <pc:sldMk cId="56691771" sldId="1274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24.723" v="1057" actId="962"/>
          <ac:picMkLst>
            <pc:docMk/>
            <pc:sldMk cId="56691771" sldId="1274"/>
            <ac:picMk id="9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26.824" v="1058" actId="962"/>
          <ac:picMkLst>
            <pc:docMk/>
            <pc:sldMk cId="56691771" sldId="1274"/>
            <ac:picMk id="11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21.884" v="1056" actId="962"/>
          <ac:picMkLst>
            <pc:docMk/>
            <pc:sldMk cId="56691771" sldId="1274"/>
            <ac:picMk id="1026" creationId="{35100011-07D1-4D42-B63A-8B12BBA6335D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16.527" v="1054" actId="962"/>
        <pc:sldMkLst>
          <pc:docMk/>
          <pc:sldMk cId="498068085" sldId="1275"/>
        </pc:sldMkLst>
        <pc:spChg chg="add del mod">
          <ac:chgData name="Rafael Casado González" userId="1c71fca1-7e6b-4c6f-8614-522343b393e6" providerId="ADAL" clId="{AE5C3000-8F8C-40D1-A064-92B45984C76C}" dt="2023-11-12T17:10:47.182" v="724" actId="6264"/>
          <ac:spMkLst>
            <pc:docMk/>
            <pc:sldMk cId="498068085" sldId="1275"/>
            <ac:spMk id="2" creationId="{408BAA46-8669-140C-AF2C-32032BA2B3E5}"/>
          </ac:spMkLst>
        </pc:spChg>
        <pc:spChg chg="add del mod">
          <ac:chgData name="Rafael Casado González" userId="1c71fca1-7e6b-4c6f-8614-522343b393e6" providerId="ADAL" clId="{AE5C3000-8F8C-40D1-A064-92B45984C76C}" dt="2023-11-12T17:10:47.182" v="724" actId="6264"/>
          <ac:spMkLst>
            <pc:docMk/>
            <pc:sldMk cId="498068085" sldId="1275"/>
            <ac:spMk id="3" creationId="{110289CA-3B21-6C37-FB42-4FF71B1EFD05}"/>
          </ac:spMkLst>
        </pc:spChg>
        <pc:spChg chg="add del mod ord">
          <ac:chgData name="Rafael Casado González" userId="1c71fca1-7e6b-4c6f-8614-522343b393e6" providerId="ADAL" clId="{AE5C3000-8F8C-40D1-A064-92B45984C76C}" dt="2023-11-12T17:10:49.268" v="725" actId="478"/>
          <ac:spMkLst>
            <pc:docMk/>
            <pc:sldMk cId="498068085" sldId="1275"/>
            <ac:spMk id="4" creationId="{07B792B1-CB25-289D-2ED1-6D78A877052A}"/>
          </ac:spMkLst>
        </pc:spChg>
        <pc:spChg chg="mod ord">
          <ac:chgData name="Rafael Casado González" userId="1c71fca1-7e6b-4c6f-8614-522343b393e6" providerId="ADAL" clId="{AE5C3000-8F8C-40D1-A064-92B45984C76C}" dt="2023-11-12T17:11:07.167" v="730" actId="14100"/>
          <ac:spMkLst>
            <pc:docMk/>
            <pc:sldMk cId="498068085" sldId="1275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10:47.182" v="724" actId="6264"/>
          <ac:spMkLst>
            <pc:docMk/>
            <pc:sldMk cId="498068085" sldId="1275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14.055" v="1053" actId="962"/>
          <ac:picMkLst>
            <pc:docMk/>
            <pc:sldMk cId="498068085" sldId="1275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16.527" v="1054" actId="962"/>
          <ac:picMkLst>
            <pc:docMk/>
            <pc:sldMk cId="498068085" sldId="1275"/>
            <ac:picMk id="7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38.525" v="1048" actId="3626"/>
        <pc:sldMkLst>
          <pc:docMk/>
          <pc:sldMk cId="1184316633" sldId="1276"/>
        </pc:sldMkLst>
        <pc:spChg chg="add del mod">
          <ac:chgData name="Rafael Casado González" userId="1c71fca1-7e6b-4c6f-8614-522343b393e6" providerId="ADAL" clId="{AE5C3000-8F8C-40D1-A064-92B45984C76C}" dt="2023-11-12T17:16:22.481" v="784" actId="6264"/>
          <ac:spMkLst>
            <pc:docMk/>
            <pc:sldMk cId="1184316633" sldId="1276"/>
            <ac:spMk id="2" creationId="{3E753A65-F329-F400-4745-AC5979346426}"/>
          </ac:spMkLst>
        </pc:spChg>
        <pc:spChg chg="add del mod">
          <ac:chgData name="Rafael Casado González" userId="1c71fca1-7e6b-4c6f-8614-522343b393e6" providerId="ADAL" clId="{AE5C3000-8F8C-40D1-A064-92B45984C76C}" dt="2023-11-12T17:16:22.481" v="784" actId="6264"/>
          <ac:spMkLst>
            <pc:docMk/>
            <pc:sldMk cId="1184316633" sldId="1276"/>
            <ac:spMk id="3" creationId="{1A915DE5-FC59-4640-47C7-398BCC8C7385}"/>
          </ac:spMkLst>
        </pc:spChg>
        <pc:spChg chg="add del mod ord">
          <ac:chgData name="Rafael Casado González" userId="1c71fca1-7e6b-4c6f-8614-522343b393e6" providerId="ADAL" clId="{AE5C3000-8F8C-40D1-A064-92B45984C76C}" dt="2023-11-12T17:16:25.508" v="785" actId="478"/>
          <ac:spMkLst>
            <pc:docMk/>
            <pc:sldMk cId="1184316633" sldId="1276"/>
            <ac:spMk id="4" creationId="{5D03CE3A-5753-C468-B742-1943FEC09F67}"/>
          </ac:spMkLst>
        </pc:spChg>
        <pc:spChg chg="mod ord">
          <ac:chgData name="Rafael Casado González" userId="1c71fca1-7e6b-4c6f-8614-522343b393e6" providerId="ADAL" clId="{AE5C3000-8F8C-40D1-A064-92B45984C76C}" dt="2023-11-12T17:16:46.042" v="794" actId="14100"/>
          <ac:spMkLst>
            <pc:docMk/>
            <pc:sldMk cId="1184316633" sldId="127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16:22.481" v="784" actId="6264"/>
          <ac:spMkLst>
            <pc:docMk/>
            <pc:sldMk cId="1184316633" sldId="1276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7:30.383" v="1046" actId="962"/>
          <ac:picMkLst>
            <pc:docMk/>
            <pc:sldMk cId="1184316633" sldId="1276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7:38.525" v="1048" actId="3626"/>
          <ac:picMkLst>
            <pc:docMk/>
            <pc:sldMk cId="1184316633" sldId="1276"/>
            <ac:picMk id="7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27.827" v="1045" actId="962"/>
        <pc:sldMkLst>
          <pc:docMk/>
          <pc:sldMk cId="3101158160" sldId="1277"/>
        </pc:sldMkLst>
        <pc:spChg chg="add del mod">
          <ac:chgData name="Rafael Casado González" userId="1c71fca1-7e6b-4c6f-8614-522343b393e6" providerId="ADAL" clId="{AE5C3000-8F8C-40D1-A064-92B45984C76C}" dt="2023-11-12T17:17:25.651" v="805" actId="6264"/>
          <ac:spMkLst>
            <pc:docMk/>
            <pc:sldMk cId="3101158160" sldId="1277"/>
            <ac:spMk id="2" creationId="{4E6E95C4-658D-3010-1A8B-8156CF105EE6}"/>
          </ac:spMkLst>
        </pc:spChg>
        <pc:spChg chg="add del mod">
          <ac:chgData name="Rafael Casado González" userId="1c71fca1-7e6b-4c6f-8614-522343b393e6" providerId="ADAL" clId="{AE5C3000-8F8C-40D1-A064-92B45984C76C}" dt="2023-11-12T17:17:25.651" v="805" actId="6264"/>
          <ac:spMkLst>
            <pc:docMk/>
            <pc:sldMk cId="3101158160" sldId="1277"/>
            <ac:spMk id="3" creationId="{8973B43E-BDF4-C454-7184-16702D687CDA}"/>
          </ac:spMkLst>
        </pc:spChg>
        <pc:spChg chg="add del mod ord">
          <ac:chgData name="Rafael Casado González" userId="1c71fca1-7e6b-4c6f-8614-522343b393e6" providerId="ADAL" clId="{AE5C3000-8F8C-40D1-A064-92B45984C76C}" dt="2023-11-12T17:17:27.271" v="806" actId="478"/>
          <ac:spMkLst>
            <pc:docMk/>
            <pc:sldMk cId="3101158160" sldId="1277"/>
            <ac:spMk id="4" creationId="{9D248D7A-BD86-1402-F7A7-1AC648FAA29E}"/>
          </ac:spMkLst>
        </pc:spChg>
        <pc:spChg chg="mod ord">
          <ac:chgData name="Rafael Casado González" userId="1c71fca1-7e6b-4c6f-8614-522343b393e6" providerId="ADAL" clId="{AE5C3000-8F8C-40D1-A064-92B45984C76C}" dt="2023-11-12T17:17:25.651" v="805" actId="6264"/>
          <ac:spMkLst>
            <pc:docMk/>
            <pc:sldMk cId="3101158160" sldId="1277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17:25.651" v="805" actId="6264"/>
          <ac:spMkLst>
            <pc:docMk/>
            <pc:sldMk cId="3101158160" sldId="1277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7:27.827" v="1045" actId="962"/>
          <ac:picMkLst>
            <pc:docMk/>
            <pc:sldMk cId="3101158160" sldId="1277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7:21.239" v="1042" actId="962"/>
          <ac:picMkLst>
            <pc:docMk/>
            <pc:sldMk cId="3101158160" sldId="1277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7:25.820" v="1044" actId="962"/>
          <ac:picMkLst>
            <pc:docMk/>
            <pc:sldMk cId="3101158160" sldId="1277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7:23.404" v="1043" actId="962"/>
          <ac:picMkLst>
            <pc:docMk/>
            <pc:sldMk cId="3101158160" sldId="1277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17.209" v="1041" actId="962"/>
        <pc:sldMkLst>
          <pc:docMk/>
          <pc:sldMk cId="3019870056" sldId="1278"/>
        </pc:sldMkLst>
        <pc:spChg chg="add del mod">
          <ac:chgData name="Rafael Casado González" userId="1c71fca1-7e6b-4c6f-8614-522343b393e6" providerId="ADAL" clId="{AE5C3000-8F8C-40D1-A064-92B45984C76C}" dt="2023-11-12T17:19:22.272" v="826" actId="6264"/>
          <ac:spMkLst>
            <pc:docMk/>
            <pc:sldMk cId="3019870056" sldId="1278"/>
            <ac:spMk id="2" creationId="{D198F1BE-1A9D-C465-F491-D8D88A99309C}"/>
          </ac:spMkLst>
        </pc:spChg>
        <pc:spChg chg="add del mod ord">
          <ac:chgData name="Rafael Casado González" userId="1c71fca1-7e6b-4c6f-8614-522343b393e6" providerId="ADAL" clId="{AE5C3000-8F8C-40D1-A064-92B45984C76C}" dt="2023-11-12T17:19:30.210" v="828" actId="478"/>
          <ac:spMkLst>
            <pc:docMk/>
            <pc:sldMk cId="3019870056" sldId="1278"/>
            <ac:spMk id="3" creationId="{5870EE6E-E4EA-DE48-8808-F005D49475E1}"/>
          </ac:spMkLst>
        </pc:spChg>
        <pc:spChg chg="add del mod ord">
          <ac:chgData name="Rafael Casado González" userId="1c71fca1-7e6b-4c6f-8614-522343b393e6" providerId="ADAL" clId="{AE5C3000-8F8C-40D1-A064-92B45984C76C}" dt="2023-11-12T17:19:26.131" v="827" actId="478"/>
          <ac:spMkLst>
            <pc:docMk/>
            <pc:sldMk cId="3019870056" sldId="1278"/>
            <ac:spMk id="4" creationId="{E80E61A7-011E-1F52-D09E-6C6D97DCB8EC}"/>
          </ac:spMkLst>
        </pc:spChg>
        <pc:spChg chg="add del mod">
          <ac:chgData name="Rafael Casado González" userId="1c71fca1-7e6b-4c6f-8614-522343b393e6" providerId="ADAL" clId="{AE5C3000-8F8C-40D1-A064-92B45984C76C}" dt="2023-11-12T17:20:20.016" v="836" actId="478"/>
          <ac:spMkLst>
            <pc:docMk/>
            <pc:sldMk cId="3019870056" sldId="1278"/>
            <ac:spMk id="5" creationId="{BDBF473F-112A-BC03-53DC-2025F11747E0}"/>
          </ac:spMkLst>
        </pc:spChg>
        <pc:spChg chg="del mod ord">
          <ac:chgData name="Rafael Casado González" userId="1c71fca1-7e6b-4c6f-8614-522343b393e6" providerId="ADAL" clId="{AE5C3000-8F8C-40D1-A064-92B45984C76C}" dt="2023-11-12T17:20:18.118" v="835" actId="478"/>
          <ac:spMkLst>
            <pc:docMk/>
            <pc:sldMk cId="3019870056" sldId="1278"/>
            <ac:spMk id="33797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7:37:17.209" v="1041" actId="962"/>
          <ac:grpSpMkLst>
            <pc:docMk/>
            <pc:sldMk cId="3019870056" sldId="1278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20:11.201" v="834" actId="1076"/>
          <ac:picMkLst>
            <pc:docMk/>
            <pc:sldMk cId="3019870056" sldId="1278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20:11.201" v="834" actId="1076"/>
          <ac:picMkLst>
            <pc:docMk/>
            <pc:sldMk cId="3019870056" sldId="1278"/>
            <ac:picMk id="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14.668" v="1040" actId="962"/>
        <pc:sldMkLst>
          <pc:docMk/>
          <pc:sldMk cId="3326205795" sldId="1279"/>
        </pc:sldMkLst>
        <pc:spChg chg="add del mod">
          <ac:chgData name="Rafael Casado González" userId="1c71fca1-7e6b-4c6f-8614-522343b393e6" providerId="ADAL" clId="{AE5C3000-8F8C-40D1-A064-92B45984C76C}" dt="2023-11-12T17:20:42.840" v="837" actId="6264"/>
          <ac:spMkLst>
            <pc:docMk/>
            <pc:sldMk cId="3326205795" sldId="1279"/>
            <ac:spMk id="2" creationId="{AEB20EB7-328F-7ED9-A338-74ACE897CBA5}"/>
          </ac:spMkLst>
        </pc:spChg>
        <pc:spChg chg="add del mod">
          <ac:chgData name="Rafael Casado González" userId="1c71fca1-7e6b-4c6f-8614-522343b393e6" providerId="ADAL" clId="{AE5C3000-8F8C-40D1-A064-92B45984C76C}" dt="2023-11-12T17:20:42.840" v="837" actId="6264"/>
          <ac:spMkLst>
            <pc:docMk/>
            <pc:sldMk cId="3326205795" sldId="1279"/>
            <ac:spMk id="3" creationId="{51C2D5DB-FB1A-D75F-DAB5-7F09121BDE94}"/>
          </ac:spMkLst>
        </pc:spChg>
        <pc:spChg chg="add del mod ord">
          <ac:chgData name="Rafael Casado González" userId="1c71fca1-7e6b-4c6f-8614-522343b393e6" providerId="ADAL" clId="{AE5C3000-8F8C-40D1-A064-92B45984C76C}" dt="2023-11-12T17:20:45.458" v="838" actId="478"/>
          <ac:spMkLst>
            <pc:docMk/>
            <pc:sldMk cId="3326205795" sldId="1279"/>
            <ac:spMk id="4" creationId="{87ED3C27-888C-B8FA-6BAD-D7051E879AFA}"/>
          </ac:spMkLst>
        </pc:spChg>
        <pc:spChg chg="mod ord">
          <ac:chgData name="Rafael Casado González" userId="1c71fca1-7e6b-4c6f-8614-522343b393e6" providerId="ADAL" clId="{AE5C3000-8F8C-40D1-A064-92B45984C76C}" dt="2023-11-12T17:20:51.529" v="839" actId="14100"/>
          <ac:spMkLst>
            <pc:docMk/>
            <pc:sldMk cId="3326205795" sldId="1279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20:42.840" v="837" actId="6264"/>
          <ac:spMkLst>
            <pc:docMk/>
            <pc:sldMk cId="3326205795" sldId="1279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7:14.668" v="1040" actId="962"/>
          <ac:picMkLst>
            <pc:docMk/>
            <pc:sldMk cId="3326205795" sldId="1279"/>
            <ac:picMk id="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11.500" v="1039" actId="962"/>
        <pc:sldMkLst>
          <pc:docMk/>
          <pc:sldMk cId="1759675374" sldId="1280"/>
        </pc:sldMkLst>
        <pc:spChg chg="add del mod">
          <ac:chgData name="Rafael Casado González" userId="1c71fca1-7e6b-4c6f-8614-522343b393e6" providerId="ADAL" clId="{AE5C3000-8F8C-40D1-A064-92B45984C76C}" dt="2023-11-12T17:21:05.755" v="843" actId="6264"/>
          <ac:spMkLst>
            <pc:docMk/>
            <pc:sldMk cId="1759675374" sldId="1280"/>
            <ac:spMk id="3" creationId="{BC8A0FF2-3853-00AD-81E3-9663530962C5}"/>
          </ac:spMkLst>
        </pc:spChg>
        <pc:spChg chg="add del mod">
          <ac:chgData name="Rafael Casado González" userId="1c71fca1-7e6b-4c6f-8614-522343b393e6" providerId="ADAL" clId="{AE5C3000-8F8C-40D1-A064-92B45984C76C}" dt="2023-11-12T17:21:05.755" v="843" actId="6264"/>
          <ac:spMkLst>
            <pc:docMk/>
            <pc:sldMk cId="1759675374" sldId="1280"/>
            <ac:spMk id="4" creationId="{87E31D83-82AA-B655-53F2-5DD1F3E356BB}"/>
          </ac:spMkLst>
        </pc:spChg>
        <pc:spChg chg="mod ord">
          <ac:chgData name="Rafael Casado González" userId="1c71fca1-7e6b-4c6f-8614-522343b393e6" providerId="ADAL" clId="{AE5C3000-8F8C-40D1-A064-92B45984C76C}" dt="2023-11-12T17:22:18.070" v="877" actId="20577"/>
          <ac:spMkLst>
            <pc:docMk/>
            <pc:sldMk cId="1759675374" sldId="1280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7:21:54.758" v="859" actId="1076"/>
          <ac:spMkLst>
            <pc:docMk/>
            <pc:sldMk cId="1759675374" sldId="1280"/>
            <ac:spMk id="9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7:21:08.374" v="844" actId="478"/>
          <ac:spMkLst>
            <pc:docMk/>
            <pc:sldMk cId="1759675374" sldId="1280"/>
            <ac:spMk id="10" creationId="{7B9097D1-2746-FDDE-6E66-19F927133088}"/>
          </ac:spMkLst>
        </pc:spChg>
        <pc:spChg chg="mod ord">
          <ac:chgData name="Rafael Casado González" userId="1c71fca1-7e6b-4c6f-8614-522343b393e6" providerId="ADAL" clId="{AE5C3000-8F8C-40D1-A064-92B45984C76C}" dt="2023-11-12T17:21:05.755" v="843" actId="6264"/>
          <ac:spMkLst>
            <pc:docMk/>
            <pc:sldMk cId="1759675374" sldId="1280"/>
            <ac:spMk id="33797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7:37:11.500" v="1039" actId="962"/>
          <ac:grpSpMkLst>
            <pc:docMk/>
            <pc:sldMk cId="1759675374" sldId="1280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37:04.456" v="1037" actId="962"/>
          <ac:picMkLst>
            <pc:docMk/>
            <pc:sldMk cId="1759675374" sldId="1280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7:07.970" v="1038" actId="962"/>
          <ac:picMkLst>
            <pc:docMk/>
            <pc:sldMk cId="1759675374" sldId="1280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21:54.758" v="859" actId="1076"/>
          <ac:picMkLst>
            <pc:docMk/>
            <pc:sldMk cId="1759675374" sldId="1280"/>
            <ac:picMk id="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50.368" v="1051" actId="962"/>
        <pc:sldMkLst>
          <pc:docMk/>
          <pc:sldMk cId="3211822240" sldId="1281"/>
        </pc:sldMkLst>
        <pc:spChg chg="add del mod">
          <ac:chgData name="Rafael Casado González" userId="1c71fca1-7e6b-4c6f-8614-522343b393e6" providerId="ADAL" clId="{AE5C3000-8F8C-40D1-A064-92B45984C76C}" dt="2023-11-12T17:14:19.517" v="751" actId="6264"/>
          <ac:spMkLst>
            <pc:docMk/>
            <pc:sldMk cId="3211822240" sldId="1281"/>
            <ac:spMk id="2" creationId="{08B06B34-CA21-F9C1-E44A-BAB2441A9855}"/>
          </ac:spMkLst>
        </pc:spChg>
        <pc:spChg chg="add del mod">
          <ac:chgData name="Rafael Casado González" userId="1c71fca1-7e6b-4c6f-8614-522343b393e6" providerId="ADAL" clId="{AE5C3000-8F8C-40D1-A064-92B45984C76C}" dt="2023-11-12T17:14:19.517" v="751" actId="6264"/>
          <ac:spMkLst>
            <pc:docMk/>
            <pc:sldMk cId="3211822240" sldId="1281"/>
            <ac:spMk id="3" creationId="{09567CD1-4C3D-D7AB-C4AB-6C5B0F0AAC87}"/>
          </ac:spMkLst>
        </pc:spChg>
        <pc:spChg chg="add del mod ord">
          <ac:chgData name="Rafael Casado González" userId="1c71fca1-7e6b-4c6f-8614-522343b393e6" providerId="ADAL" clId="{AE5C3000-8F8C-40D1-A064-92B45984C76C}" dt="2023-11-12T17:14:21.792" v="752" actId="478"/>
          <ac:spMkLst>
            <pc:docMk/>
            <pc:sldMk cId="3211822240" sldId="1281"/>
            <ac:spMk id="4" creationId="{6770634D-67AE-267A-BB67-7B4346EF023A}"/>
          </ac:spMkLst>
        </pc:spChg>
        <pc:spChg chg="mod ord">
          <ac:chgData name="Rafael Casado González" userId="1c71fca1-7e6b-4c6f-8614-522343b393e6" providerId="ADAL" clId="{AE5C3000-8F8C-40D1-A064-92B45984C76C}" dt="2023-11-12T17:14:19.517" v="751" actId="6264"/>
          <ac:spMkLst>
            <pc:docMk/>
            <pc:sldMk cId="3211822240" sldId="1281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7:14:28.915" v="754" actId="1076"/>
          <ac:spMkLst>
            <pc:docMk/>
            <pc:sldMk cId="3211822240" sldId="1281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14:19.517" v="751" actId="6264"/>
          <ac:spMkLst>
            <pc:docMk/>
            <pc:sldMk cId="3211822240" sldId="1281"/>
            <ac:spMk id="33797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7:37:50.368" v="1051" actId="962"/>
          <ac:grpSpMkLst>
            <pc:docMk/>
            <pc:sldMk cId="3211822240" sldId="1281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14:28.915" v="754" actId="1076"/>
          <ac:picMkLst>
            <pc:docMk/>
            <pc:sldMk cId="3211822240" sldId="1281"/>
            <ac:picMk id="7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2:39.824" v="1129" actId="962"/>
        <pc:sldMkLst>
          <pc:docMk/>
          <pc:sldMk cId="4284189890" sldId="1283"/>
        </pc:sldMkLst>
        <pc:spChg chg="add del mod">
          <ac:chgData name="Rafael Casado González" userId="1c71fca1-7e6b-4c6f-8614-522343b393e6" providerId="ADAL" clId="{AE5C3000-8F8C-40D1-A064-92B45984C76C}" dt="2023-11-12T17:42:02.836" v="1122" actId="6264"/>
          <ac:spMkLst>
            <pc:docMk/>
            <pc:sldMk cId="4284189890" sldId="1283"/>
            <ac:spMk id="2" creationId="{994948B4-5715-F163-22F6-5DB575A77FCC}"/>
          </ac:spMkLst>
        </pc:spChg>
        <pc:spChg chg="add del mod ord">
          <ac:chgData name="Rafael Casado González" userId="1c71fca1-7e6b-4c6f-8614-522343b393e6" providerId="ADAL" clId="{AE5C3000-8F8C-40D1-A064-92B45984C76C}" dt="2023-11-12T17:42:05.174" v="1123" actId="478"/>
          <ac:spMkLst>
            <pc:docMk/>
            <pc:sldMk cId="4284189890" sldId="1283"/>
            <ac:spMk id="3" creationId="{56776346-D85C-FB17-FCEA-92692775C261}"/>
          </ac:spMkLst>
        </pc:spChg>
        <pc:spChg chg="mod ord">
          <ac:chgData name="Rafael Casado González" userId="1c71fca1-7e6b-4c6f-8614-522343b393e6" providerId="ADAL" clId="{AE5C3000-8F8C-40D1-A064-92B45984C76C}" dt="2023-11-12T17:42:02.836" v="1122" actId="6264"/>
          <ac:spMkLst>
            <pc:docMk/>
            <pc:sldMk cId="4284189890" sldId="1283"/>
            <ac:spMk id="33797" creationId="{00000000-0000-0000-0000-000000000000}"/>
          </ac:spMkLst>
        </pc:spChg>
        <pc:grpChg chg="add mod">
          <ac:chgData name="Rafael Casado González" userId="1c71fca1-7e6b-4c6f-8614-522343b393e6" providerId="ADAL" clId="{AE5C3000-8F8C-40D1-A064-92B45984C76C}" dt="2023-11-12T17:42:33.707" v="1127" actId="962"/>
          <ac:grpSpMkLst>
            <pc:docMk/>
            <pc:sldMk cId="4284189890" sldId="1283"/>
            <ac:grpSpMk id="4" creationId="{0D115AFC-4E85-A581-85F0-9A902D238524}"/>
          </ac:grpSpMkLst>
        </pc:grpChg>
        <pc:picChg chg="mod">
          <ac:chgData name="Rafael Casado González" userId="1c71fca1-7e6b-4c6f-8614-522343b393e6" providerId="ADAL" clId="{AE5C3000-8F8C-40D1-A064-92B45984C76C}" dt="2023-11-12T17:42:38.161" v="1128" actId="962"/>
          <ac:picMkLst>
            <pc:docMk/>
            <pc:sldMk cId="4284189890" sldId="1283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2:24.703" v="1126" actId="14100"/>
          <ac:picMkLst>
            <pc:docMk/>
            <pc:sldMk cId="4284189890" sldId="1283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2:39.824" v="1129" actId="962"/>
          <ac:picMkLst>
            <pc:docMk/>
            <pc:sldMk cId="4284189890" sldId="1283"/>
            <ac:picMk id="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6:11.999" v="1019" actId="962"/>
        <pc:sldMkLst>
          <pc:docMk/>
          <pc:sldMk cId="4152550674" sldId="1284"/>
        </pc:sldMkLst>
        <pc:spChg chg="add del mod">
          <ac:chgData name="Rafael Casado González" userId="1c71fca1-7e6b-4c6f-8614-522343b393e6" providerId="ADAL" clId="{AE5C3000-8F8C-40D1-A064-92B45984C76C}" dt="2023-11-12T17:34:32.515" v="992" actId="6264"/>
          <ac:spMkLst>
            <pc:docMk/>
            <pc:sldMk cId="4152550674" sldId="1284"/>
            <ac:spMk id="2" creationId="{C339E632-B474-F721-9E1D-101BA752D38A}"/>
          </ac:spMkLst>
        </pc:spChg>
        <pc:spChg chg="add del mod">
          <ac:chgData name="Rafael Casado González" userId="1c71fca1-7e6b-4c6f-8614-522343b393e6" providerId="ADAL" clId="{AE5C3000-8F8C-40D1-A064-92B45984C76C}" dt="2023-11-12T17:34:32.515" v="992" actId="6264"/>
          <ac:spMkLst>
            <pc:docMk/>
            <pc:sldMk cId="4152550674" sldId="1284"/>
            <ac:spMk id="3" creationId="{76572A83-C550-7159-471D-5071C4F98AD2}"/>
          </ac:spMkLst>
        </pc:spChg>
        <pc:spChg chg="add del mod ord">
          <ac:chgData name="Rafael Casado González" userId="1c71fca1-7e6b-4c6f-8614-522343b393e6" providerId="ADAL" clId="{AE5C3000-8F8C-40D1-A064-92B45984C76C}" dt="2023-11-12T17:34:34.477" v="993" actId="478"/>
          <ac:spMkLst>
            <pc:docMk/>
            <pc:sldMk cId="4152550674" sldId="1284"/>
            <ac:spMk id="4" creationId="{0040CBCD-6BAA-93E2-FC6B-3F134ECA13E3}"/>
          </ac:spMkLst>
        </pc:spChg>
        <pc:spChg chg="mod ord">
          <ac:chgData name="Rafael Casado González" userId="1c71fca1-7e6b-4c6f-8614-522343b393e6" providerId="ADAL" clId="{AE5C3000-8F8C-40D1-A064-92B45984C76C}" dt="2023-11-12T17:34:32.515" v="992" actId="6264"/>
          <ac:spMkLst>
            <pc:docMk/>
            <pc:sldMk cId="4152550674" sldId="1284"/>
            <ac:spMk id="3379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34:32.515" v="992" actId="6264"/>
          <ac:spMkLst>
            <pc:docMk/>
            <pc:sldMk cId="4152550674" sldId="1284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6:11.999" v="1019" actId="962"/>
          <ac:picMkLst>
            <pc:docMk/>
            <pc:sldMk cId="4152550674" sldId="1284"/>
            <ac:picMk id="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3:54.249" v="1149" actId="1076"/>
        <pc:sldMkLst>
          <pc:docMk/>
          <pc:sldMk cId="938980306" sldId="1286"/>
        </pc:sldMkLst>
        <pc:spChg chg="mod or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3" creationId="{7847CC68-D01D-BE8B-C778-12353A13994D}"/>
          </ac:spMkLst>
        </pc:spChg>
        <pc:spChg chg="add del mo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4" creationId="{CA22270F-254B-4A0A-2751-C2A31353EA36}"/>
          </ac:spMkLst>
        </pc:spChg>
        <pc:spChg chg="mod or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10" creationId="{FFB56100-4E97-DA83-3CD0-1508DF8BADAA}"/>
          </ac:spMkLst>
        </pc:spChg>
        <pc:spChg chg="mod or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5:46:34.862" v="0"/>
          <ac:picMkLst>
            <pc:docMk/>
            <pc:sldMk cId="938980306" sldId="1286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3:54.249" v="1149" actId="1076"/>
          <ac:picMkLst>
            <pc:docMk/>
            <pc:sldMk cId="938980306" sldId="1286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3:51.441" v="1148" actId="1076"/>
          <ac:picMkLst>
            <pc:docMk/>
            <pc:sldMk cId="938980306" sldId="1286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3:19.296" v="1141" actId="1076"/>
          <ac:picMkLst>
            <pc:docMk/>
            <pc:sldMk cId="938980306" sldId="1286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53:37.254" v="1260" actId="962"/>
        <pc:sldMkLst>
          <pc:docMk/>
          <pc:sldMk cId="3896456743" sldId="1294"/>
        </pc:sldMkLst>
        <pc:spChg chg="add del mod">
          <ac:chgData name="Rafael Casado González" userId="1c71fca1-7e6b-4c6f-8614-522343b393e6" providerId="ADAL" clId="{AE5C3000-8F8C-40D1-A064-92B45984C76C}" dt="2023-11-12T17:48:33.876" v="1206" actId="6264"/>
          <ac:spMkLst>
            <pc:docMk/>
            <pc:sldMk cId="3896456743" sldId="1294"/>
            <ac:spMk id="2" creationId="{38C7A6D0-095A-937A-5CD1-89051F25DCCE}"/>
          </ac:spMkLst>
        </pc:spChg>
        <pc:spChg chg="add del mod ord">
          <ac:chgData name="Rafael Casado González" userId="1c71fca1-7e6b-4c6f-8614-522343b393e6" providerId="ADAL" clId="{AE5C3000-8F8C-40D1-A064-92B45984C76C}" dt="2023-11-12T17:48:35.884" v="1207" actId="478"/>
          <ac:spMkLst>
            <pc:docMk/>
            <pc:sldMk cId="3896456743" sldId="1294"/>
            <ac:spMk id="3" creationId="{01FEB6B5-FE05-BE0E-5546-BD47FFE708D0}"/>
          </ac:spMkLst>
        </pc:spChg>
        <pc:spChg chg="add del mod ord">
          <ac:chgData name="Rafael Casado González" userId="1c71fca1-7e6b-4c6f-8614-522343b393e6" providerId="ADAL" clId="{AE5C3000-8F8C-40D1-A064-92B45984C76C}" dt="2023-11-12T17:48:35.884" v="1207" actId="478"/>
          <ac:spMkLst>
            <pc:docMk/>
            <pc:sldMk cId="3896456743" sldId="1294"/>
            <ac:spMk id="4" creationId="{BC882F91-E732-556C-091E-65DD84FEE5CC}"/>
          </ac:spMkLst>
        </pc:spChg>
        <pc:spChg chg="mod ord">
          <ac:chgData name="Rafael Casado González" userId="1c71fca1-7e6b-4c6f-8614-522343b393e6" providerId="ADAL" clId="{AE5C3000-8F8C-40D1-A064-92B45984C76C}" dt="2023-11-12T17:48:33.876" v="1206" actId="6264"/>
          <ac:spMkLst>
            <pc:docMk/>
            <pc:sldMk cId="3896456743" sldId="1294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53:37.254" v="1260" actId="962"/>
          <ac:picMkLst>
            <pc:docMk/>
            <pc:sldMk cId="3896456743" sldId="1294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6:02.910" v="1175" actId="962"/>
        <pc:sldMkLst>
          <pc:docMk/>
          <pc:sldMk cId="3474884688" sldId="1295"/>
        </pc:sldMkLst>
        <pc:spChg chg="add del mod">
          <ac:chgData name="Rafael Casado González" userId="1c71fca1-7e6b-4c6f-8614-522343b393e6" providerId="ADAL" clId="{AE5C3000-8F8C-40D1-A064-92B45984C76C}" dt="2023-11-12T17:44:36.309" v="1157" actId="6264"/>
          <ac:spMkLst>
            <pc:docMk/>
            <pc:sldMk cId="3474884688" sldId="1295"/>
            <ac:spMk id="2" creationId="{F54A8BB2-1380-D3BC-CCE4-198B44325D39}"/>
          </ac:spMkLst>
        </pc:spChg>
        <pc:spChg chg="add del mod">
          <ac:chgData name="Rafael Casado González" userId="1c71fca1-7e6b-4c6f-8614-522343b393e6" providerId="ADAL" clId="{AE5C3000-8F8C-40D1-A064-92B45984C76C}" dt="2023-11-12T17:44:36.309" v="1157" actId="6264"/>
          <ac:spMkLst>
            <pc:docMk/>
            <pc:sldMk cId="3474884688" sldId="1295"/>
            <ac:spMk id="3" creationId="{28EA0183-6296-7DAA-17EE-73DFB90CE1B3}"/>
          </ac:spMkLst>
        </pc:spChg>
        <pc:spChg chg="add del mod ord">
          <ac:chgData name="Rafael Casado González" userId="1c71fca1-7e6b-4c6f-8614-522343b393e6" providerId="ADAL" clId="{AE5C3000-8F8C-40D1-A064-92B45984C76C}" dt="2023-11-12T17:44:38.711" v="1158" actId="478"/>
          <ac:spMkLst>
            <pc:docMk/>
            <pc:sldMk cId="3474884688" sldId="1295"/>
            <ac:spMk id="4" creationId="{8DB7F5C0-0CAB-A932-E98A-E33D1C55C8C2}"/>
          </ac:spMkLst>
        </pc:spChg>
        <pc:spChg chg="mod ord">
          <ac:chgData name="Rafael Casado González" userId="1c71fca1-7e6b-4c6f-8614-522343b393e6" providerId="ADAL" clId="{AE5C3000-8F8C-40D1-A064-92B45984C76C}" dt="2023-11-12T17:44:36.309" v="1157" actId="6264"/>
          <ac:spMkLst>
            <pc:docMk/>
            <pc:sldMk cId="3474884688" sldId="1295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4:36.309" v="1157" actId="6264"/>
          <ac:spMkLst>
            <pc:docMk/>
            <pc:sldMk cId="3474884688" sldId="1295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6:02.910" v="1175" actId="962"/>
          <ac:picMkLst>
            <pc:docMk/>
            <pc:sldMk cId="3474884688" sldId="1295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6:21.866" v="1181" actId="21"/>
        <pc:sldMkLst>
          <pc:docMk/>
          <pc:sldMk cId="1909298074" sldId="1296"/>
        </pc:sldMkLst>
        <pc:spChg chg="add del mod">
          <ac:chgData name="Rafael Casado González" userId="1c71fca1-7e6b-4c6f-8614-522343b393e6" providerId="ADAL" clId="{AE5C3000-8F8C-40D1-A064-92B45984C76C}" dt="2023-11-12T17:45:13.460" v="1165" actId="6264"/>
          <ac:spMkLst>
            <pc:docMk/>
            <pc:sldMk cId="1909298074" sldId="1296"/>
            <ac:spMk id="2" creationId="{8053B85E-D905-1498-C464-946E7FDD4EBA}"/>
          </ac:spMkLst>
        </pc:spChg>
        <pc:spChg chg="add del mod">
          <ac:chgData name="Rafael Casado González" userId="1c71fca1-7e6b-4c6f-8614-522343b393e6" providerId="ADAL" clId="{AE5C3000-8F8C-40D1-A064-92B45984C76C}" dt="2023-11-12T17:45:13.460" v="1165" actId="6264"/>
          <ac:spMkLst>
            <pc:docMk/>
            <pc:sldMk cId="1909298074" sldId="1296"/>
            <ac:spMk id="3" creationId="{F40C6BFC-1509-6B9E-A7EE-0B3978A48E39}"/>
          </ac:spMkLst>
        </pc:spChg>
        <pc:spChg chg="add del mod ord">
          <ac:chgData name="Rafael Casado González" userId="1c71fca1-7e6b-4c6f-8614-522343b393e6" providerId="ADAL" clId="{AE5C3000-8F8C-40D1-A064-92B45984C76C}" dt="2023-11-12T17:45:18.748" v="1166" actId="478"/>
          <ac:spMkLst>
            <pc:docMk/>
            <pc:sldMk cId="1909298074" sldId="1296"/>
            <ac:spMk id="4" creationId="{0EE82790-A09F-6E84-31E2-921B12C7B255}"/>
          </ac:spMkLst>
        </pc:spChg>
        <pc:spChg chg="mod ord">
          <ac:chgData name="Rafael Casado González" userId="1c71fca1-7e6b-4c6f-8614-522343b393e6" providerId="ADAL" clId="{AE5C3000-8F8C-40D1-A064-92B45984C76C}" dt="2023-11-12T17:45:13.460" v="1165" actId="6264"/>
          <ac:spMkLst>
            <pc:docMk/>
            <pc:sldMk cId="1909298074" sldId="129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5:13.460" v="1165" actId="6264"/>
          <ac:spMkLst>
            <pc:docMk/>
            <pc:sldMk cId="1909298074" sldId="1296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6:00.730" v="1174" actId="962"/>
          <ac:picMkLst>
            <pc:docMk/>
            <pc:sldMk cId="1909298074" sldId="1296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5:33.638" v="1170" actId="1076"/>
          <ac:picMkLst>
            <pc:docMk/>
            <pc:sldMk cId="1909298074" sldId="1296"/>
            <ac:picMk id="7" creationId="{00000000-0000-0000-0000-000000000000}"/>
          </ac:picMkLst>
        </pc:picChg>
        <pc:picChg chg="add del mod">
          <ac:chgData name="Rafael Casado González" userId="1c71fca1-7e6b-4c6f-8614-522343b393e6" providerId="ADAL" clId="{AE5C3000-8F8C-40D1-A064-92B45984C76C}" dt="2023-11-12T17:46:21.866" v="1181" actId="21"/>
          <ac:picMkLst>
            <pc:docMk/>
            <pc:sldMk cId="1909298074" sldId="1296"/>
            <ac:picMk id="8" creationId="{0ACDC8D7-3843-6E09-4364-DA3EBB871473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6:24.607" v="1183" actId="962"/>
        <pc:sldMkLst>
          <pc:docMk/>
          <pc:sldMk cId="2390139887" sldId="1297"/>
        </pc:sldMkLst>
        <pc:spChg chg="add del mod">
          <ac:chgData name="Rafael Casado González" userId="1c71fca1-7e6b-4c6f-8614-522343b393e6" providerId="ADAL" clId="{AE5C3000-8F8C-40D1-A064-92B45984C76C}" dt="2023-11-12T17:45:55.192" v="1172" actId="6264"/>
          <ac:spMkLst>
            <pc:docMk/>
            <pc:sldMk cId="2390139887" sldId="1297"/>
            <ac:spMk id="2" creationId="{3EE4A41B-8A89-890D-A2D3-3090DCD3F871}"/>
          </ac:spMkLst>
        </pc:spChg>
        <pc:spChg chg="add del mod">
          <ac:chgData name="Rafael Casado González" userId="1c71fca1-7e6b-4c6f-8614-522343b393e6" providerId="ADAL" clId="{AE5C3000-8F8C-40D1-A064-92B45984C76C}" dt="2023-11-12T17:45:55.192" v="1172" actId="6264"/>
          <ac:spMkLst>
            <pc:docMk/>
            <pc:sldMk cId="2390139887" sldId="1297"/>
            <ac:spMk id="3" creationId="{A8DBC16A-9D32-407C-47A3-494F0581848A}"/>
          </ac:spMkLst>
        </pc:spChg>
        <pc:spChg chg="add del mod ord">
          <ac:chgData name="Rafael Casado González" userId="1c71fca1-7e6b-4c6f-8614-522343b393e6" providerId="ADAL" clId="{AE5C3000-8F8C-40D1-A064-92B45984C76C}" dt="2023-11-12T17:45:57.420" v="1173" actId="478"/>
          <ac:spMkLst>
            <pc:docMk/>
            <pc:sldMk cId="2390139887" sldId="1297"/>
            <ac:spMk id="4" creationId="{E47E7200-3E35-41A8-FD6A-592DEA268694}"/>
          </ac:spMkLst>
        </pc:spChg>
        <pc:spChg chg="mod ord">
          <ac:chgData name="Rafael Casado González" userId="1c71fca1-7e6b-4c6f-8614-522343b393e6" providerId="ADAL" clId="{AE5C3000-8F8C-40D1-A064-92B45984C76C}" dt="2023-11-12T17:45:55.192" v="1172" actId="6264"/>
          <ac:spMkLst>
            <pc:docMk/>
            <pc:sldMk cId="2390139887" sldId="1297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5:55.192" v="1172" actId="6264"/>
          <ac:spMkLst>
            <pc:docMk/>
            <pc:sldMk cId="2390139887" sldId="1297"/>
            <ac:spMk id="33797" creationId="{00000000-0000-0000-0000-000000000000}"/>
          </ac:spMkLst>
        </pc:spChg>
        <pc:picChg chg="add mod">
          <ac:chgData name="Rafael Casado González" userId="1c71fca1-7e6b-4c6f-8614-522343b393e6" providerId="ADAL" clId="{AE5C3000-8F8C-40D1-A064-92B45984C76C}" dt="2023-11-12T17:46:10.219" v="1177"/>
          <ac:picMkLst>
            <pc:docMk/>
            <pc:sldMk cId="2390139887" sldId="1297"/>
            <ac:picMk id="6" creationId="{39E6955F-9D4D-C8D6-0739-8D9BA160FBA1}"/>
          </ac:picMkLst>
        </pc:picChg>
        <pc:picChg chg="add mod">
          <ac:chgData name="Rafael Casado González" userId="1c71fca1-7e6b-4c6f-8614-522343b393e6" providerId="ADAL" clId="{AE5C3000-8F8C-40D1-A064-92B45984C76C}" dt="2023-11-12T17:46:24.607" v="1183" actId="962"/>
          <ac:picMkLst>
            <pc:docMk/>
            <pc:sldMk cId="2390139887" sldId="1297"/>
            <ac:picMk id="7" creationId="{34EEFF51-5F48-9D04-9BE0-030DE4C483E6}"/>
          </ac:picMkLst>
        </pc:picChg>
        <pc:picChg chg="del mod">
          <ac:chgData name="Rafael Casado González" userId="1c71fca1-7e6b-4c6f-8614-522343b393e6" providerId="ADAL" clId="{AE5C3000-8F8C-40D1-A064-92B45984C76C}" dt="2023-11-12T17:46:15.021" v="1178" actId="21"/>
          <ac:picMkLst>
            <pc:docMk/>
            <pc:sldMk cId="2390139887" sldId="1297"/>
            <ac:picMk id="8" creationId="{00000000-0000-0000-0000-000000000000}"/>
          </ac:picMkLst>
        </pc:picChg>
        <pc:picChg chg="del mod">
          <ac:chgData name="Rafael Casado González" userId="1c71fca1-7e6b-4c6f-8614-522343b393e6" providerId="ADAL" clId="{AE5C3000-8F8C-40D1-A064-92B45984C76C}" dt="2023-11-12T17:46:08.871" v="1176" actId="478"/>
          <ac:picMkLst>
            <pc:docMk/>
            <pc:sldMk cId="2390139887" sldId="1297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8:25.232" v="1205" actId="962"/>
        <pc:sldMkLst>
          <pc:docMk/>
          <pc:sldMk cId="1734869068" sldId="1298"/>
        </pc:sldMkLst>
        <pc:spChg chg="add del mod">
          <ac:chgData name="Rafael Casado González" userId="1c71fca1-7e6b-4c6f-8614-522343b393e6" providerId="ADAL" clId="{AE5C3000-8F8C-40D1-A064-92B45984C76C}" dt="2023-11-12T17:48:19.129" v="1203" actId="6264"/>
          <ac:spMkLst>
            <pc:docMk/>
            <pc:sldMk cId="1734869068" sldId="1298"/>
            <ac:spMk id="2" creationId="{5D4D46D2-09B8-5AD7-185E-6F89278B0E00}"/>
          </ac:spMkLst>
        </pc:spChg>
        <pc:spChg chg="add del mod ord">
          <ac:chgData name="Rafael Casado González" userId="1c71fca1-7e6b-4c6f-8614-522343b393e6" providerId="ADAL" clId="{AE5C3000-8F8C-40D1-A064-92B45984C76C}" dt="2023-11-12T17:48:21.435" v="1204" actId="478"/>
          <ac:spMkLst>
            <pc:docMk/>
            <pc:sldMk cId="1734869068" sldId="1298"/>
            <ac:spMk id="3" creationId="{B4F5AFDE-FFED-D624-2482-81FEEA3B4BC7}"/>
          </ac:spMkLst>
        </pc:spChg>
        <pc:spChg chg="add del mod ord">
          <ac:chgData name="Rafael Casado González" userId="1c71fca1-7e6b-4c6f-8614-522343b393e6" providerId="ADAL" clId="{AE5C3000-8F8C-40D1-A064-92B45984C76C}" dt="2023-11-12T17:48:21.435" v="1204" actId="478"/>
          <ac:spMkLst>
            <pc:docMk/>
            <pc:sldMk cId="1734869068" sldId="1298"/>
            <ac:spMk id="4" creationId="{250982F8-18C3-D15C-0490-029650E8DDCD}"/>
          </ac:spMkLst>
        </pc:spChg>
        <pc:spChg chg="mod ord">
          <ac:chgData name="Rafael Casado González" userId="1c71fca1-7e6b-4c6f-8614-522343b393e6" providerId="ADAL" clId="{AE5C3000-8F8C-40D1-A064-92B45984C76C}" dt="2023-11-12T17:48:19.129" v="1203" actId="6264"/>
          <ac:spMkLst>
            <pc:docMk/>
            <pc:sldMk cId="1734869068" sldId="1298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8:25.232" v="1205" actId="962"/>
          <ac:picMkLst>
            <pc:docMk/>
            <pc:sldMk cId="1734869068" sldId="1298"/>
            <ac:picMk id="1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8:25.232" v="1205" actId="962"/>
          <ac:picMkLst>
            <pc:docMk/>
            <pc:sldMk cId="1734869068" sldId="1298"/>
            <ac:picMk id="11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8:25.232" v="1205" actId="962"/>
          <ac:picMkLst>
            <pc:docMk/>
            <pc:sldMk cId="1734869068" sldId="1298"/>
            <ac:picMk id="12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53:34.474" v="1259" actId="962"/>
        <pc:sldMkLst>
          <pc:docMk/>
          <pc:sldMk cId="2374359082" sldId="1299"/>
        </pc:sldMkLst>
        <pc:spChg chg="add del mod">
          <ac:chgData name="Rafael Casado González" userId="1c71fca1-7e6b-4c6f-8614-522343b393e6" providerId="ADAL" clId="{AE5C3000-8F8C-40D1-A064-92B45984C76C}" dt="2023-11-12T17:53:05.911" v="1252" actId="478"/>
          <ac:spMkLst>
            <pc:docMk/>
            <pc:sldMk cId="2374359082" sldId="1299"/>
            <ac:spMk id="2" creationId="{AD572E0B-6A12-9000-04CE-E88C25BBB175}"/>
          </ac:spMkLst>
        </pc:spChg>
        <pc:spChg chg="add del mod">
          <ac:chgData name="Rafael Casado González" userId="1c71fca1-7e6b-4c6f-8614-522343b393e6" providerId="ADAL" clId="{AE5C3000-8F8C-40D1-A064-92B45984C76C}" dt="2023-11-12T17:50:32.913" v="1235" actId="6264"/>
          <ac:spMkLst>
            <pc:docMk/>
            <pc:sldMk cId="2374359082" sldId="1299"/>
            <ac:spMk id="3" creationId="{1D820854-618C-4AA0-D7B5-91BEE145CF26}"/>
          </ac:spMkLst>
        </pc:spChg>
        <pc:spChg chg="add del mod ord">
          <ac:chgData name="Rafael Casado González" userId="1c71fca1-7e6b-4c6f-8614-522343b393e6" providerId="ADAL" clId="{AE5C3000-8F8C-40D1-A064-92B45984C76C}" dt="2023-11-12T17:50:35.643" v="1236" actId="478"/>
          <ac:spMkLst>
            <pc:docMk/>
            <pc:sldMk cId="2374359082" sldId="1299"/>
            <ac:spMk id="7" creationId="{D81C1E67-BF96-5A52-ECF2-EFF29EA88816}"/>
          </ac:spMkLst>
        </pc:spChg>
        <pc:spChg chg="add del mod ord">
          <ac:chgData name="Rafael Casado González" userId="1c71fca1-7e6b-4c6f-8614-522343b393e6" providerId="ADAL" clId="{AE5C3000-8F8C-40D1-A064-92B45984C76C}" dt="2023-11-12T17:50:35.643" v="1236" actId="478"/>
          <ac:spMkLst>
            <pc:docMk/>
            <pc:sldMk cId="2374359082" sldId="1299"/>
            <ac:spMk id="8" creationId="{0473B455-2A26-8838-7E9B-26C2AA5D7134}"/>
          </ac:spMkLst>
        </pc:spChg>
        <pc:spChg chg="mod ord">
          <ac:chgData name="Rafael Casado González" userId="1c71fca1-7e6b-4c6f-8614-522343b393e6" providerId="ADAL" clId="{AE5C3000-8F8C-40D1-A064-92B45984C76C}" dt="2023-11-12T17:52:58.553" v="1250" actId="20577"/>
          <ac:spMkLst>
            <pc:docMk/>
            <pc:sldMk cId="2374359082" sldId="1299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53:30.412" v="1257" actId="962"/>
          <ac:picMkLst>
            <pc:docMk/>
            <pc:sldMk cId="2374359082" sldId="1299"/>
            <ac:picMk id="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53:32.467" v="1258" actId="962"/>
          <ac:picMkLst>
            <pc:docMk/>
            <pc:sldMk cId="2374359082" sldId="1299"/>
            <ac:picMk id="5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53:34.474" v="1259" actId="962"/>
          <ac:picMkLst>
            <pc:docMk/>
            <pc:sldMk cId="2374359082" sldId="1299"/>
            <ac:picMk id="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4:29.344" v="1156" actId="1076"/>
        <pc:sldMkLst>
          <pc:docMk/>
          <pc:sldMk cId="142115846" sldId="1302"/>
        </pc:sldMkLst>
        <pc:spChg chg="add del mod">
          <ac:chgData name="Rafael Casado González" userId="1c71fca1-7e6b-4c6f-8614-522343b393e6" providerId="ADAL" clId="{AE5C3000-8F8C-40D1-A064-92B45984C76C}" dt="2023-11-12T17:43:59.557" v="1150" actId="6264"/>
          <ac:spMkLst>
            <pc:docMk/>
            <pc:sldMk cId="142115846" sldId="1302"/>
            <ac:spMk id="2" creationId="{6CB69188-AA7B-728E-5C03-5E5752571EEF}"/>
          </ac:spMkLst>
        </pc:spChg>
        <pc:spChg chg="add del mod">
          <ac:chgData name="Rafael Casado González" userId="1c71fca1-7e6b-4c6f-8614-522343b393e6" providerId="ADAL" clId="{AE5C3000-8F8C-40D1-A064-92B45984C76C}" dt="2023-11-12T17:43:59.557" v="1150" actId="6264"/>
          <ac:spMkLst>
            <pc:docMk/>
            <pc:sldMk cId="142115846" sldId="1302"/>
            <ac:spMk id="3" creationId="{3C37326B-9C53-3B1A-B986-B64D1DC1DA5B}"/>
          </ac:spMkLst>
        </pc:spChg>
        <pc:spChg chg="add del mod ord">
          <ac:chgData name="Rafael Casado González" userId="1c71fca1-7e6b-4c6f-8614-522343b393e6" providerId="ADAL" clId="{AE5C3000-8F8C-40D1-A064-92B45984C76C}" dt="2023-11-12T17:44:02.610" v="1151" actId="478"/>
          <ac:spMkLst>
            <pc:docMk/>
            <pc:sldMk cId="142115846" sldId="1302"/>
            <ac:spMk id="4" creationId="{CC551AA1-D761-4D59-08EE-D103311E0A9C}"/>
          </ac:spMkLst>
        </pc:spChg>
        <pc:spChg chg="mod ord">
          <ac:chgData name="Rafael Casado González" userId="1c71fca1-7e6b-4c6f-8614-522343b393e6" providerId="ADAL" clId="{AE5C3000-8F8C-40D1-A064-92B45984C76C}" dt="2023-11-12T17:43:59.557" v="1150" actId="6264"/>
          <ac:spMkLst>
            <pc:docMk/>
            <pc:sldMk cId="142115846" sldId="1302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3:59.557" v="1150" actId="6264"/>
          <ac:spMkLst>
            <pc:docMk/>
            <pc:sldMk cId="142115846" sldId="1302"/>
            <ac:spMk id="33797" creationId="{00000000-0000-0000-0000-000000000000}"/>
          </ac:spMkLst>
        </pc:spChg>
        <pc:grpChg chg="add mod">
          <ac:chgData name="Rafael Casado González" userId="1c71fca1-7e6b-4c6f-8614-522343b393e6" providerId="ADAL" clId="{AE5C3000-8F8C-40D1-A064-92B45984C76C}" dt="2023-11-12T17:44:29.344" v="1156" actId="1076"/>
          <ac:grpSpMkLst>
            <pc:docMk/>
            <pc:sldMk cId="142115846" sldId="1302"/>
            <ac:grpSpMk id="6" creationId="{499CC27E-EFDD-E4BC-B890-EC2B95B8E8F6}"/>
          </ac:grpSpMkLst>
        </pc:grpChg>
        <pc:picChg chg="mod">
          <ac:chgData name="Rafael Casado González" userId="1c71fca1-7e6b-4c6f-8614-522343b393e6" providerId="ADAL" clId="{AE5C3000-8F8C-40D1-A064-92B45984C76C}" dt="2023-11-12T17:44:29.344" v="1156" actId="1076"/>
          <ac:picMkLst>
            <pc:docMk/>
            <pc:sldMk cId="142115846" sldId="1302"/>
            <ac:picMk id="1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4:29.344" v="1156" actId="1076"/>
          <ac:picMkLst>
            <pc:docMk/>
            <pc:sldMk cId="142115846" sldId="1302"/>
            <ac:picMk id="11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4:29.344" v="1156" actId="1076"/>
          <ac:picMkLst>
            <pc:docMk/>
            <pc:sldMk cId="142115846" sldId="1302"/>
            <ac:picMk id="1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4:29.344" v="1156" actId="1076"/>
          <ac:picMkLst>
            <pc:docMk/>
            <pc:sldMk cId="142115846" sldId="1302"/>
            <ac:picMk id="13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7:01.618" v="1191" actId="1076"/>
        <pc:sldMkLst>
          <pc:docMk/>
          <pc:sldMk cId="3398271218" sldId="1303"/>
        </pc:sldMkLst>
        <pc:spChg chg="add del mod">
          <ac:chgData name="Rafael Casado González" userId="1c71fca1-7e6b-4c6f-8614-522343b393e6" providerId="ADAL" clId="{AE5C3000-8F8C-40D1-A064-92B45984C76C}" dt="2023-11-12T17:46:33.300" v="1185" actId="6264"/>
          <ac:spMkLst>
            <pc:docMk/>
            <pc:sldMk cId="3398271218" sldId="1303"/>
            <ac:spMk id="4" creationId="{4E8E13E8-5E73-F48C-7036-CC8314BC9A3F}"/>
          </ac:spMkLst>
        </pc:spChg>
        <pc:spChg chg="add del mod ord">
          <ac:chgData name="Rafael Casado González" userId="1c71fca1-7e6b-4c6f-8614-522343b393e6" providerId="ADAL" clId="{AE5C3000-8F8C-40D1-A064-92B45984C76C}" dt="2023-11-12T17:46:35.966" v="1186" actId="478"/>
          <ac:spMkLst>
            <pc:docMk/>
            <pc:sldMk cId="3398271218" sldId="1303"/>
            <ac:spMk id="5" creationId="{05256EFC-3455-6FEE-ECA2-A23E24F37246}"/>
          </ac:spMkLst>
        </pc:spChg>
        <pc:spChg chg="add del mod ord">
          <ac:chgData name="Rafael Casado González" userId="1c71fca1-7e6b-4c6f-8614-522343b393e6" providerId="ADAL" clId="{AE5C3000-8F8C-40D1-A064-92B45984C76C}" dt="2023-11-12T17:46:35.966" v="1186" actId="478"/>
          <ac:spMkLst>
            <pc:docMk/>
            <pc:sldMk cId="3398271218" sldId="1303"/>
            <ac:spMk id="6" creationId="{680B3C5E-BDDC-C51A-58C4-26E5A5899E0F}"/>
          </ac:spMkLst>
        </pc:spChg>
        <pc:spChg chg="mod ord">
          <ac:chgData name="Rafael Casado González" userId="1c71fca1-7e6b-4c6f-8614-522343b393e6" providerId="ADAL" clId="{AE5C3000-8F8C-40D1-A064-92B45984C76C}" dt="2023-11-12T17:46:33.300" v="1185" actId="6264"/>
          <ac:spMkLst>
            <pc:docMk/>
            <pc:sldMk cId="3398271218" sldId="130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7:01.618" v="1191" actId="1076"/>
          <ac:picMkLst>
            <pc:docMk/>
            <pc:sldMk cId="3398271218" sldId="1303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6:59.735" v="1190" actId="1076"/>
          <ac:picMkLst>
            <pc:docMk/>
            <pc:sldMk cId="3398271218" sldId="1303"/>
            <ac:picMk id="3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6:52.658" v="1034" actId="962"/>
        <pc:sldMkLst>
          <pc:docMk/>
          <pc:sldMk cId="3891828952" sldId="1304"/>
        </pc:sldMkLst>
        <pc:spChg chg="del mod">
          <ac:chgData name="Rafael Casado González" userId="1c71fca1-7e6b-4c6f-8614-522343b393e6" providerId="ADAL" clId="{AE5C3000-8F8C-40D1-A064-92B45984C76C}" dt="2023-11-12T17:27:24.187" v="949" actId="478"/>
          <ac:spMkLst>
            <pc:docMk/>
            <pc:sldMk cId="3891828952" sldId="1304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7:23:45.902" v="894" actId="6264"/>
          <ac:spMkLst>
            <pc:docMk/>
            <pc:sldMk cId="3891828952" sldId="1304"/>
            <ac:spMk id="4" creationId="{E55EFA98-293E-FD3F-A445-6D1F4DF699A1}"/>
          </ac:spMkLst>
        </pc:spChg>
        <pc:spChg chg="mod ord">
          <ac:chgData name="Rafael Casado González" userId="1c71fca1-7e6b-4c6f-8614-522343b393e6" providerId="ADAL" clId="{AE5C3000-8F8C-40D1-A064-92B45984C76C}" dt="2023-11-12T17:29:16.322" v="955" actId="20577"/>
          <ac:spMkLst>
            <pc:docMk/>
            <pc:sldMk cId="3891828952" sldId="1304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7:23:45.902" v="894" actId="6264"/>
          <ac:spMkLst>
            <pc:docMk/>
            <pc:sldMk cId="3891828952" sldId="1304"/>
            <ac:spMk id="6" creationId="{FE67CCB6-0D54-87A0-32C1-1E1249F4CA49}"/>
          </ac:spMkLst>
        </pc:spChg>
        <pc:spChg chg="add del mod ord">
          <ac:chgData name="Rafael Casado González" userId="1c71fca1-7e6b-4c6f-8614-522343b393e6" providerId="ADAL" clId="{AE5C3000-8F8C-40D1-A064-92B45984C76C}" dt="2023-11-12T17:23:48.365" v="895" actId="478"/>
          <ac:spMkLst>
            <pc:docMk/>
            <pc:sldMk cId="3891828952" sldId="1304"/>
            <ac:spMk id="7" creationId="{B5898B11-8A95-4A22-5998-739577576B70}"/>
          </ac:spMkLst>
        </pc:spChg>
        <pc:spChg chg="mod ord">
          <ac:chgData name="Rafael Casado González" userId="1c71fca1-7e6b-4c6f-8614-522343b393e6" providerId="ADAL" clId="{AE5C3000-8F8C-40D1-A064-92B45984C76C}" dt="2023-11-12T17:23:45.902" v="894" actId="6264"/>
          <ac:spMkLst>
            <pc:docMk/>
            <pc:sldMk cId="3891828952" sldId="1304"/>
            <ac:spMk id="33797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7:30:47.748" v="961" actId="14100"/>
          <ac:grpSpMkLst>
            <pc:docMk/>
            <pc:sldMk cId="3891828952" sldId="1304"/>
            <ac:grpSpMk id="3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36:52.658" v="1034" actId="962"/>
          <ac:picMkLst>
            <pc:docMk/>
            <pc:sldMk cId="3891828952" sldId="1304"/>
            <ac:picMk id="15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50.116" v="1033" actId="962"/>
          <ac:picMkLst>
            <pc:docMk/>
            <pc:sldMk cId="3891828952" sldId="1304"/>
            <ac:picMk id="102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43.843" v="1031" actId="962"/>
          <ac:picMkLst>
            <pc:docMk/>
            <pc:sldMk cId="3891828952" sldId="1304"/>
            <ac:picMk id="103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47.278" v="1032" actId="962"/>
          <ac:picMkLst>
            <pc:docMk/>
            <pc:sldMk cId="3891828952" sldId="1304"/>
            <ac:picMk id="103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41.427" v="1030" actId="962"/>
          <ac:picMkLst>
            <pc:docMk/>
            <pc:sldMk cId="3891828952" sldId="1304"/>
            <ac:picMk id="103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6:38.101" v="1029" actId="962"/>
        <pc:sldMkLst>
          <pc:docMk/>
          <pc:sldMk cId="2624204676" sldId="1306"/>
        </pc:sldMkLst>
        <pc:spChg chg="add del mod">
          <ac:chgData name="Rafael Casado González" userId="1c71fca1-7e6b-4c6f-8614-522343b393e6" providerId="ADAL" clId="{AE5C3000-8F8C-40D1-A064-92B45984C76C}" dt="2023-11-12T17:31:11.874" v="962" actId="6264"/>
          <ac:spMkLst>
            <pc:docMk/>
            <pc:sldMk cId="2624204676" sldId="1306"/>
            <ac:spMk id="2" creationId="{AE6AD41B-506F-0523-7609-08EA617ACDB7}"/>
          </ac:spMkLst>
        </pc:spChg>
        <pc:spChg chg="add del mod">
          <ac:chgData name="Rafael Casado González" userId="1c71fca1-7e6b-4c6f-8614-522343b393e6" providerId="ADAL" clId="{AE5C3000-8F8C-40D1-A064-92B45984C76C}" dt="2023-11-12T17:31:11.874" v="962" actId="6264"/>
          <ac:spMkLst>
            <pc:docMk/>
            <pc:sldMk cId="2624204676" sldId="1306"/>
            <ac:spMk id="3" creationId="{9F4CD7CD-051E-6DE6-0DEC-05BEE372B7E2}"/>
          </ac:spMkLst>
        </pc:spChg>
        <pc:spChg chg="add del mod ord">
          <ac:chgData name="Rafael Casado González" userId="1c71fca1-7e6b-4c6f-8614-522343b393e6" providerId="ADAL" clId="{AE5C3000-8F8C-40D1-A064-92B45984C76C}" dt="2023-11-12T17:31:14.744" v="963" actId="478"/>
          <ac:spMkLst>
            <pc:docMk/>
            <pc:sldMk cId="2624204676" sldId="1306"/>
            <ac:spMk id="4" creationId="{246CE681-B0E9-EACD-B2EC-428DE5D6309A}"/>
          </ac:spMkLst>
        </pc:spChg>
        <pc:spChg chg="mod ord">
          <ac:chgData name="Rafael Casado González" userId="1c71fca1-7e6b-4c6f-8614-522343b393e6" providerId="ADAL" clId="{AE5C3000-8F8C-40D1-A064-92B45984C76C}" dt="2023-11-12T17:31:11.874" v="962" actId="6264"/>
          <ac:spMkLst>
            <pc:docMk/>
            <pc:sldMk cId="2624204676" sldId="130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31:11.874" v="962" actId="6264"/>
          <ac:spMkLst>
            <pc:docMk/>
            <pc:sldMk cId="2624204676" sldId="1306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6:27.953" v="1026" actId="962"/>
          <ac:picMkLst>
            <pc:docMk/>
            <pc:sldMk cId="2624204676" sldId="1306"/>
            <ac:picMk id="1026" creationId="{B004E291-BE69-4CC0-BAF9-766ABB523BE0}"/>
          </ac:picMkLst>
        </pc:picChg>
        <pc:picChg chg="mod">
          <ac:chgData name="Rafael Casado González" userId="1c71fca1-7e6b-4c6f-8614-522343b393e6" providerId="ADAL" clId="{AE5C3000-8F8C-40D1-A064-92B45984C76C}" dt="2023-11-12T17:36:29.903" v="1027" actId="962"/>
          <ac:picMkLst>
            <pc:docMk/>
            <pc:sldMk cId="2624204676" sldId="1306"/>
            <ac:picMk id="104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26.117" v="1025" actId="962"/>
          <ac:picMkLst>
            <pc:docMk/>
            <pc:sldMk cId="2624204676" sldId="1306"/>
            <ac:picMk id="104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38.101" v="1029" actId="962"/>
          <ac:picMkLst>
            <pc:docMk/>
            <pc:sldMk cId="2624204676" sldId="1306"/>
            <ac:picMk id="2050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0:19.924" v="1095" actId="962"/>
        <pc:sldMkLst>
          <pc:docMk/>
          <pc:sldMk cId="154292293" sldId="1307"/>
        </pc:sldMkLst>
        <pc:spChg chg="mod">
          <ac:chgData name="Rafael Casado González" userId="1c71fca1-7e6b-4c6f-8614-522343b393e6" providerId="ADAL" clId="{AE5C3000-8F8C-40D1-A064-92B45984C76C}" dt="2023-11-12T16:07:27.762" v="189" actId="114"/>
          <ac:spMkLst>
            <pc:docMk/>
            <pc:sldMk cId="154292293" sldId="1307"/>
            <ac:spMk id="3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6:05:45.984" v="170" actId="6264"/>
          <ac:spMkLst>
            <pc:docMk/>
            <pc:sldMk cId="154292293" sldId="1307"/>
            <ac:spMk id="4" creationId="{78A02018-1944-0EFF-AAB2-54FFF7C21464}"/>
          </ac:spMkLst>
        </pc:spChg>
        <pc:spChg chg="mod ord">
          <ac:chgData name="Rafael Casado González" userId="1c71fca1-7e6b-4c6f-8614-522343b393e6" providerId="ADAL" clId="{AE5C3000-8F8C-40D1-A064-92B45984C76C}" dt="2023-11-12T16:08:58.581" v="213" actId="20577"/>
          <ac:spMkLst>
            <pc:docMk/>
            <pc:sldMk cId="154292293" sldId="1307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6:05:45.984" v="170" actId="6264"/>
          <ac:spMkLst>
            <pc:docMk/>
            <pc:sldMk cId="154292293" sldId="1307"/>
            <ac:spMk id="6" creationId="{CFBB2292-F7C2-4CA0-D782-F9484828D076}"/>
          </ac:spMkLst>
        </pc:spChg>
        <pc:spChg chg="mod ord">
          <ac:chgData name="Rafael Casado González" userId="1c71fca1-7e6b-4c6f-8614-522343b393e6" providerId="ADAL" clId="{AE5C3000-8F8C-40D1-A064-92B45984C76C}" dt="2023-11-12T16:05:45.984" v="170" actId="6264"/>
          <ac:spMkLst>
            <pc:docMk/>
            <pc:sldMk cId="154292293" sldId="1307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0:19.924" v="1095" actId="962"/>
          <ac:picMkLst>
            <pc:docMk/>
            <pc:sldMk cId="154292293" sldId="1307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13.995" v="1093" actId="962"/>
          <ac:picMkLst>
            <pc:docMk/>
            <pc:sldMk cId="154292293" sldId="1307"/>
            <ac:picMk id="307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16.567" v="1094" actId="962"/>
          <ac:picMkLst>
            <pc:docMk/>
            <pc:sldMk cId="154292293" sldId="1307"/>
            <ac:picMk id="307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0:11.045" v="1092" actId="962"/>
        <pc:sldMkLst>
          <pc:docMk/>
          <pc:sldMk cId="1411667399" sldId="1308"/>
        </pc:sldMkLst>
        <pc:spChg chg="add del mod">
          <ac:chgData name="Rafael Casado González" userId="1c71fca1-7e6b-4c6f-8614-522343b393e6" providerId="ADAL" clId="{AE5C3000-8F8C-40D1-A064-92B45984C76C}" dt="2023-11-12T16:09:13.502" v="214" actId="6264"/>
          <ac:spMkLst>
            <pc:docMk/>
            <pc:sldMk cId="1411667399" sldId="1308"/>
            <ac:spMk id="2" creationId="{C0FDD248-F75C-9167-9908-FD4E4A6402D3}"/>
          </ac:spMkLst>
        </pc:spChg>
        <pc:spChg chg="add del mod">
          <ac:chgData name="Rafael Casado González" userId="1c71fca1-7e6b-4c6f-8614-522343b393e6" providerId="ADAL" clId="{AE5C3000-8F8C-40D1-A064-92B45984C76C}" dt="2023-11-12T16:09:13.502" v="214" actId="6264"/>
          <ac:spMkLst>
            <pc:docMk/>
            <pc:sldMk cId="1411667399" sldId="1308"/>
            <ac:spMk id="4" creationId="{B22B5255-659D-1C3B-428D-EE5D89EB6F48}"/>
          </ac:spMkLst>
        </pc:spChg>
        <pc:spChg chg="mod ord">
          <ac:chgData name="Rafael Casado González" userId="1c71fca1-7e6b-4c6f-8614-522343b393e6" providerId="ADAL" clId="{AE5C3000-8F8C-40D1-A064-92B45984C76C}" dt="2023-11-12T16:09:13.502" v="214" actId="6264"/>
          <ac:spMkLst>
            <pc:docMk/>
            <pc:sldMk cId="1411667399" sldId="1308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09:13.502" v="214" actId="6264"/>
          <ac:spMkLst>
            <pc:docMk/>
            <pc:sldMk cId="1411667399" sldId="1308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0:11.045" v="1092" actId="962"/>
          <ac:picMkLst>
            <pc:docMk/>
            <pc:sldMk cId="1411667399" sldId="1308"/>
            <ac:picMk id="3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06.215" v="1090" actId="962"/>
          <ac:picMkLst>
            <pc:docMk/>
            <pc:sldMk cId="1411667399" sldId="1308"/>
            <ac:picMk id="409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04.301" v="1089" actId="962"/>
          <ac:picMkLst>
            <pc:docMk/>
            <pc:sldMk cId="1411667399" sldId="1308"/>
            <ac:picMk id="410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08.348" v="1091" actId="962"/>
          <ac:picMkLst>
            <pc:docMk/>
            <pc:sldMk cId="1411667399" sldId="1308"/>
            <ac:picMk id="4108" creationId="{00000000-0000-0000-0000-000000000000}"/>
          </ac:picMkLst>
        </pc:picChg>
      </pc:sldChg>
      <pc:sldChg chg="addSp delSp modSp mod modClrScheme chgLayout">
        <pc:chgData name="Rafael Casado González" userId="1c71fca1-7e6b-4c6f-8614-522343b393e6" providerId="ADAL" clId="{AE5C3000-8F8C-40D1-A064-92B45984C76C}" dt="2023-11-12T17:40:00.896" v="1088" actId="962"/>
        <pc:sldMkLst>
          <pc:docMk/>
          <pc:sldMk cId="154119076" sldId="1309"/>
        </pc:sldMkLst>
        <pc:spChg chg="add del mod">
          <ac:chgData name="Rafael Casado González" userId="1c71fca1-7e6b-4c6f-8614-522343b393e6" providerId="ADAL" clId="{AE5C3000-8F8C-40D1-A064-92B45984C76C}" dt="2023-11-12T16:09:53.966" v="221" actId="6264"/>
          <ac:spMkLst>
            <pc:docMk/>
            <pc:sldMk cId="154119076" sldId="1309"/>
            <ac:spMk id="2" creationId="{E5009E85-1389-19A1-041C-D7D60C1FE91B}"/>
          </ac:spMkLst>
        </pc:spChg>
        <pc:spChg chg="add del mod ord">
          <ac:chgData name="Rafael Casado González" userId="1c71fca1-7e6b-4c6f-8614-522343b393e6" providerId="ADAL" clId="{AE5C3000-8F8C-40D1-A064-92B45984C76C}" dt="2023-11-12T16:10:03.273" v="222" actId="700"/>
          <ac:spMkLst>
            <pc:docMk/>
            <pc:sldMk cId="154119076" sldId="1309"/>
            <ac:spMk id="3" creationId="{A11C1C2D-4E9E-DD61-5651-E2D3BA6D7297}"/>
          </ac:spMkLst>
        </pc:spChg>
        <pc:spChg chg="mod ord">
          <ac:chgData name="Rafael Casado González" userId="1c71fca1-7e6b-4c6f-8614-522343b393e6" providerId="ADAL" clId="{AE5C3000-8F8C-40D1-A064-92B45984C76C}" dt="2023-11-12T16:10:03.273" v="222" actId="700"/>
          <ac:spMkLst>
            <pc:docMk/>
            <pc:sldMk cId="154119076" sldId="1309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9:53.021" v="1085" actId="962"/>
          <ac:picMkLst>
            <pc:docMk/>
            <pc:sldMk cId="154119076" sldId="1309"/>
            <ac:picMk id="614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55.295" v="1086" actId="962"/>
          <ac:picMkLst>
            <pc:docMk/>
            <pc:sldMk cId="154119076" sldId="1309"/>
            <ac:picMk id="615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57.900" v="1087" actId="962"/>
          <ac:picMkLst>
            <pc:docMk/>
            <pc:sldMk cId="154119076" sldId="1309"/>
            <ac:picMk id="615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00.896" v="1088" actId="962"/>
          <ac:picMkLst>
            <pc:docMk/>
            <pc:sldMk cId="154119076" sldId="1309"/>
            <ac:picMk id="615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6:23.748" v="1024" actId="962"/>
        <pc:sldMkLst>
          <pc:docMk/>
          <pc:sldMk cId="2448957443" sldId="1310"/>
        </pc:sldMkLst>
        <pc:spChg chg="add del mod">
          <ac:chgData name="Rafael Casado González" userId="1c71fca1-7e6b-4c6f-8614-522343b393e6" providerId="ADAL" clId="{AE5C3000-8F8C-40D1-A064-92B45984C76C}" dt="2023-11-12T17:32:43.786" v="976" actId="6264"/>
          <ac:spMkLst>
            <pc:docMk/>
            <pc:sldMk cId="2448957443" sldId="1310"/>
            <ac:spMk id="2" creationId="{51233D24-C8E5-1B49-DE5B-62F2A408093A}"/>
          </ac:spMkLst>
        </pc:spChg>
        <pc:spChg chg="add del mod">
          <ac:chgData name="Rafael Casado González" userId="1c71fca1-7e6b-4c6f-8614-522343b393e6" providerId="ADAL" clId="{AE5C3000-8F8C-40D1-A064-92B45984C76C}" dt="2023-11-12T17:32:43.786" v="976" actId="6264"/>
          <ac:spMkLst>
            <pc:docMk/>
            <pc:sldMk cId="2448957443" sldId="1310"/>
            <ac:spMk id="3" creationId="{2D00111F-3620-BC11-7415-9BADDB184102}"/>
          </ac:spMkLst>
        </pc:spChg>
        <pc:spChg chg="add del mod ord">
          <ac:chgData name="Rafael Casado González" userId="1c71fca1-7e6b-4c6f-8614-522343b393e6" providerId="ADAL" clId="{AE5C3000-8F8C-40D1-A064-92B45984C76C}" dt="2023-11-12T17:32:46.344" v="977" actId="478"/>
          <ac:spMkLst>
            <pc:docMk/>
            <pc:sldMk cId="2448957443" sldId="1310"/>
            <ac:spMk id="4" creationId="{FB104684-ED30-835F-4D6D-3D07F985B5DC}"/>
          </ac:spMkLst>
        </pc:spChg>
        <pc:spChg chg="mod ord">
          <ac:chgData name="Rafael Casado González" userId="1c71fca1-7e6b-4c6f-8614-522343b393e6" providerId="ADAL" clId="{AE5C3000-8F8C-40D1-A064-92B45984C76C}" dt="2023-11-12T17:32:43.786" v="976" actId="6264"/>
          <ac:spMkLst>
            <pc:docMk/>
            <pc:sldMk cId="2448957443" sldId="1310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32:43.786" v="976" actId="6264"/>
          <ac:spMkLst>
            <pc:docMk/>
            <pc:sldMk cId="2448957443" sldId="1310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6:23.748" v="1024" actId="962"/>
          <ac:picMkLst>
            <pc:docMk/>
            <pc:sldMk cId="2448957443" sldId="1310"/>
            <ac:picMk id="1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14.321" v="1020" actId="962"/>
          <ac:picMkLst>
            <pc:docMk/>
            <pc:sldMk cId="2448957443" sldId="1310"/>
            <ac:picMk id="103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16.328" v="1021" actId="962"/>
          <ac:picMkLst>
            <pc:docMk/>
            <pc:sldMk cId="2448957443" sldId="1310"/>
            <ac:picMk id="103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20.956" v="1023" actId="962"/>
          <ac:picMkLst>
            <pc:docMk/>
            <pc:sldMk cId="2448957443" sldId="1310"/>
            <ac:picMk id="2052" creationId="{648C85FF-593E-4AAC-A244-A0D687A5287B}"/>
          </ac:picMkLst>
        </pc:picChg>
        <pc:picChg chg="mod">
          <ac:chgData name="Rafael Casado González" userId="1c71fca1-7e6b-4c6f-8614-522343b393e6" providerId="ADAL" clId="{AE5C3000-8F8C-40D1-A064-92B45984C76C}" dt="2023-11-12T17:36:18.728" v="1022" actId="962"/>
          <ac:picMkLst>
            <pc:docMk/>
            <pc:sldMk cId="2448957443" sldId="1310"/>
            <ac:picMk id="2054" creationId="{311827C0-391F-4AEB-9043-C6E62B65370D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0:35.658" v="1102" actId="962"/>
        <pc:sldMkLst>
          <pc:docMk/>
          <pc:sldMk cId="96737032" sldId="1312"/>
        </pc:sldMkLst>
        <pc:spChg chg="add del mod">
          <ac:chgData name="Rafael Casado González" userId="1c71fca1-7e6b-4c6f-8614-522343b393e6" providerId="ADAL" clId="{AE5C3000-8F8C-40D1-A064-92B45984C76C}" dt="2023-11-12T15:56:31.835" v="61" actId="6264"/>
          <ac:spMkLst>
            <pc:docMk/>
            <pc:sldMk cId="96737032" sldId="1312"/>
            <ac:spMk id="2" creationId="{98B50D39-C523-B12D-56C9-06763958E127}"/>
          </ac:spMkLst>
        </pc:spChg>
        <pc:spChg chg="add del mod">
          <ac:chgData name="Rafael Casado González" userId="1c71fca1-7e6b-4c6f-8614-522343b393e6" providerId="ADAL" clId="{AE5C3000-8F8C-40D1-A064-92B45984C76C}" dt="2023-11-12T15:56:31.835" v="61" actId="6264"/>
          <ac:spMkLst>
            <pc:docMk/>
            <pc:sldMk cId="96737032" sldId="1312"/>
            <ac:spMk id="3" creationId="{BCF8D315-985F-054A-9D87-461C2E5B6AF2}"/>
          </ac:spMkLst>
        </pc:spChg>
        <pc:spChg chg="add del mod">
          <ac:chgData name="Rafael Casado González" userId="1c71fca1-7e6b-4c6f-8614-522343b393e6" providerId="ADAL" clId="{AE5C3000-8F8C-40D1-A064-92B45984C76C}" dt="2023-11-12T16:00:42.841" v="90" actId="6264"/>
          <ac:spMkLst>
            <pc:docMk/>
            <pc:sldMk cId="96737032" sldId="1312"/>
            <ac:spMk id="4" creationId="{392F2FE7-9CD4-3A44-A137-E5D3C07679D6}"/>
          </ac:spMkLst>
        </pc:spChg>
        <pc:spChg chg="mod ord">
          <ac:chgData name="Rafael Casado González" userId="1c71fca1-7e6b-4c6f-8614-522343b393e6" providerId="ADAL" clId="{AE5C3000-8F8C-40D1-A064-92B45984C76C}" dt="2023-11-12T16:00:59.614" v="97" actId="20577"/>
          <ac:spMkLst>
            <pc:docMk/>
            <pc:sldMk cId="96737032" sldId="1312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6:00:42.841" v="90" actId="6264"/>
          <ac:spMkLst>
            <pc:docMk/>
            <pc:sldMk cId="96737032" sldId="1312"/>
            <ac:spMk id="6" creationId="{D3377147-4E75-0017-1415-63E5F937449F}"/>
          </ac:spMkLst>
        </pc:spChg>
        <pc:spChg chg="mod ord">
          <ac:chgData name="Rafael Casado González" userId="1c71fca1-7e6b-4c6f-8614-522343b393e6" providerId="ADAL" clId="{AE5C3000-8F8C-40D1-A064-92B45984C76C}" dt="2023-11-12T16:00:42.841" v="90" actId="6264"/>
          <ac:spMkLst>
            <pc:docMk/>
            <pc:sldMk cId="96737032" sldId="1312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0:35.658" v="1102" actId="962"/>
          <ac:picMkLst>
            <pc:docMk/>
            <pc:sldMk cId="96737032" sldId="1312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32.772" v="1101" actId="962"/>
          <ac:picMkLst>
            <pc:docMk/>
            <pc:sldMk cId="96737032" sldId="1312"/>
            <ac:picMk id="102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30.575" v="1100" actId="962"/>
          <ac:picMkLst>
            <pc:docMk/>
            <pc:sldMk cId="96737032" sldId="1312"/>
            <ac:picMk id="1030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6:08.877" v="1018" actId="962"/>
        <pc:sldMkLst>
          <pc:docMk/>
          <pc:sldMk cId="56262462" sldId="1313"/>
        </pc:sldMkLst>
        <pc:spChg chg="add del mod">
          <ac:chgData name="Rafael Casado González" userId="1c71fca1-7e6b-4c6f-8614-522343b393e6" providerId="ADAL" clId="{AE5C3000-8F8C-40D1-A064-92B45984C76C}" dt="2023-11-12T17:35:06.114" v="998" actId="6264"/>
          <ac:spMkLst>
            <pc:docMk/>
            <pc:sldMk cId="56262462" sldId="1313"/>
            <ac:spMk id="2" creationId="{DA1B25A9-E6EF-DE8A-67A3-4C0686082BC6}"/>
          </ac:spMkLst>
        </pc:spChg>
        <pc:spChg chg="add del mod">
          <ac:chgData name="Rafael Casado González" userId="1c71fca1-7e6b-4c6f-8614-522343b393e6" providerId="ADAL" clId="{AE5C3000-8F8C-40D1-A064-92B45984C76C}" dt="2023-11-12T17:35:06.114" v="998" actId="6264"/>
          <ac:spMkLst>
            <pc:docMk/>
            <pc:sldMk cId="56262462" sldId="1313"/>
            <ac:spMk id="3" creationId="{053795F3-B392-9A07-63AD-F5DF73AAE89E}"/>
          </ac:spMkLst>
        </pc:spChg>
        <pc:spChg chg="add del mod">
          <ac:chgData name="Rafael Casado González" userId="1c71fca1-7e6b-4c6f-8614-522343b393e6" providerId="ADAL" clId="{AE5C3000-8F8C-40D1-A064-92B45984C76C}" dt="2023-11-12T17:35:06.114" v="998" actId="6264"/>
          <ac:spMkLst>
            <pc:docMk/>
            <pc:sldMk cId="56262462" sldId="1313"/>
            <ac:spMk id="4" creationId="{D48B90A3-28A0-39FA-43AE-006FEA85196E}"/>
          </ac:spMkLst>
        </pc:spChg>
        <pc:spChg chg="mod ord">
          <ac:chgData name="Rafael Casado González" userId="1c71fca1-7e6b-4c6f-8614-522343b393e6" providerId="ADAL" clId="{AE5C3000-8F8C-40D1-A064-92B45984C76C}" dt="2023-11-12T17:35:13.112" v="999" actId="6549"/>
          <ac:spMkLst>
            <pc:docMk/>
            <pc:sldMk cId="56262462" sldId="1313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35:06.114" v="998" actId="6264"/>
          <ac:spMkLst>
            <pc:docMk/>
            <pc:sldMk cId="56262462" sldId="1313"/>
            <ac:spMk id="3379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35:06.114" v="998" actId="6264"/>
          <ac:spMkLst>
            <pc:docMk/>
            <pc:sldMk cId="56262462" sldId="131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6:08.877" v="1018" actId="962"/>
          <ac:picMkLst>
            <pc:docMk/>
            <pc:sldMk cId="56262462" sldId="1313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06.462" v="1017" actId="962"/>
          <ac:picMkLst>
            <pc:docMk/>
            <pc:sldMk cId="56262462" sldId="1313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04.124" v="1016" actId="962"/>
          <ac:picMkLst>
            <pc:docMk/>
            <pc:sldMk cId="56262462" sldId="1313"/>
            <ac:picMk id="102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5:50.792" v="1007" actId="1076"/>
          <ac:picMkLst>
            <pc:docMk/>
            <pc:sldMk cId="56262462" sldId="1313"/>
            <ac:picMk id="3074" creationId="{49B68A8E-5A75-49AF-9C1E-6BA02B59348F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9:49.256" v="1084" actId="962"/>
        <pc:sldMkLst>
          <pc:docMk/>
          <pc:sldMk cId="2734903900" sldId="1314"/>
        </pc:sldMkLst>
        <pc:spChg chg="mod ord">
          <ac:chgData name="Rafael Casado González" userId="1c71fca1-7e6b-4c6f-8614-522343b393e6" providerId="ADAL" clId="{AE5C3000-8F8C-40D1-A064-92B45984C76C}" dt="2023-11-12T16:11:44.520" v="242" actId="6264"/>
          <ac:spMkLst>
            <pc:docMk/>
            <pc:sldMk cId="2734903900" sldId="1314"/>
            <ac:spMk id="2" creationId="{8CDF2228-3E5A-4CC9-9689-CADA37D7B8D2}"/>
          </ac:spMkLst>
        </pc:spChg>
        <pc:spChg chg="add del mod">
          <ac:chgData name="Rafael Casado González" userId="1c71fca1-7e6b-4c6f-8614-522343b393e6" providerId="ADAL" clId="{AE5C3000-8F8C-40D1-A064-92B45984C76C}" dt="2023-11-12T16:11:44.520" v="242" actId="6264"/>
          <ac:spMkLst>
            <pc:docMk/>
            <pc:sldMk cId="2734903900" sldId="1314"/>
            <ac:spMk id="3" creationId="{6BBB1162-95A0-1C90-2C82-2E5B3D77740C}"/>
          </ac:spMkLst>
        </pc:spChg>
        <pc:spChg chg="add del mod">
          <ac:chgData name="Rafael Casado González" userId="1c71fca1-7e6b-4c6f-8614-522343b393e6" providerId="ADAL" clId="{AE5C3000-8F8C-40D1-A064-92B45984C76C}" dt="2023-11-12T16:11:44.520" v="242" actId="6264"/>
          <ac:spMkLst>
            <pc:docMk/>
            <pc:sldMk cId="2734903900" sldId="1314"/>
            <ac:spMk id="4" creationId="{44732D42-3AAC-C154-9F6E-6A467BB76453}"/>
          </ac:spMkLst>
        </pc:spChg>
        <pc:spChg chg="mod ord">
          <ac:chgData name="Rafael Casado González" userId="1c71fca1-7e6b-4c6f-8614-522343b393e6" providerId="ADAL" clId="{AE5C3000-8F8C-40D1-A064-92B45984C76C}" dt="2023-11-12T16:11:44.520" v="242" actId="6264"/>
          <ac:spMkLst>
            <pc:docMk/>
            <pc:sldMk cId="2734903900" sldId="1314"/>
            <ac:spMk id="7" creationId="{1E1854C5-79B5-4C1C-982B-B6CD1D196E3B}"/>
          </ac:spMkLst>
        </pc:spChg>
        <pc:grpChg chg="mod">
          <ac:chgData name="Rafael Casado González" userId="1c71fca1-7e6b-4c6f-8614-522343b393e6" providerId="ADAL" clId="{AE5C3000-8F8C-40D1-A064-92B45984C76C}" dt="2023-11-12T17:39:49.256" v="1084" actId="962"/>
          <ac:grpSpMkLst>
            <pc:docMk/>
            <pc:sldMk cId="2734903900" sldId="1314"/>
            <ac:grpSpMk id="14" creationId="{7AE26A23-560D-4FB3-8EAE-E4662FE02078}"/>
          </ac:grpSpMkLst>
        </pc:grpChg>
        <pc:grpChg chg="mod">
          <ac:chgData name="Rafael Casado González" userId="1c71fca1-7e6b-4c6f-8614-522343b393e6" providerId="ADAL" clId="{AE5C3000-8F8C-40D1-A064-92B45984C76C}" dt="2023-11-12T15:46:34.862" v="0"/>
          <ac:grpSpMkLst>
            <pc:docMk/>
            <pc:sldMk cId="2734903900" sldId="1314"/>
            <ac:grpSpMk id="15" creationId="{B904E134-AFD1-4AC5-9A8D-367B7257B98C}"/>
          </ac:grpSpMkLst>
        </pc:grpChg>
        <pc:grpChg chg="mod">
          <ac:chgData name="Rafael Casado González" userId="1c71fca1-7e6b-4c6f-8614-522343b393e6" providerId="ADAL" clId="{AE5C3000-8F8C-40D1-A064-92B45984C76C}" dt="2023-11-12T15:46:34.862" v="0"/>
          <ac:grpSpMkLst>
            <pc:docMk/>
            <pc:sldMk cId="2734903900" sldId="1314"/>
            <ac:grpSpMk id="16" creationId="{FB1A23C5-FF7A-4705-9E39-F74F05FADB86}"/>
          </ac:grpSpMkLst>
        </pc:grpChg>
        <pc:picChg chg="mod ord">
          <ac:chgData name="Rafael Casado González" userId="1c71fca1-7e6b-4c6f-8614-522343b393e6" providerId="ADAL" clId="{AE5C3000-8F8C-40D1-A064-92B45984C76C}" dt="2023-11-12T16:13:34.906" v="261" actId="1076"/>
          <ac:picMkLst>
            <pc:docMk/>
            <pc:sldMk cId="2734903900" sldId="1314"/>
            <ac:picMk id="5" creationId="{4E28142A-81AE-45C8-8A3D-17A51CAB411E}"/>
          </ac:picMkLst>
        </pc:picChg>
        <pc:picChg chg="mod">
          <ac:chgData name="Rafael Casado González" userId="1c71fca1-7e6b-4c6f-8614-522343b393e6" providerId="ADAL" clId="{AE5C3000-8F8C-40D1-A064-92B45984C76C}" dt="2023-11-12T16:12:20.780" v="250" actId="1076"/>
          <ac:picMkLst>
            <pc:docMk/>
            <pc:sldMk cId="2734903900" sldId="1314"/>
            <ac:picMk id="9" creationId="{95BEB68B-F10C-46B3-A543-F23AD626535D}"/>
          </ac:picMkLst>
        </pc:picChg>
        <pc:picChg chg="mod">
          <ac:chgData name="Rafael Casado González" userId="1c71fca1-7e6b-4c6f-8614-522343b393e6" providerId="ADAL" clId="{AE5C3000-8F8C-40D1-A064-92B45984C76C}" dt="2023-11-12T16:13:34.906" v="261" actId="1076"/>
          <ac:picMkLst>
            <pc:docMk/>
            <pc:sldMk cId="2734903900" sldId="1314"/>
            <ac:picMk id="13" creationId="{C2FFC599-B6EE-48AF-AAEF-2D8DDC6F0169}"/>
          </ac:picMkLst>
        </pc:picChg>
        <pc:picChg chg="mod">
          <ac:chgData name="Rafael Casado González" userId="1c71fca1-7e6b-4c6f-8614-522343b393e6" providerId="ADAL" clId="{AE5C3000-8F8C-40D1-A064-92B45984C76C}" dt="2023-11-12T16:13:04.479" v="257" actId="1076"/>
          <ac:picMkLst>
            <pc:docMk/>
            <pc:sldMk cId="2734903900" sldId="1314"/>
            <ac:picMk id="17" creationId="{2F70B05A-A46F-4E95-9674-4723D3F1DE3D}"/>
          </ac:picMkLst>
        </pc:picChg>
        <pc:picChg chg="mod">
          <ac:chgData name="Rafael Casado González" userId="1c71fca1-7e6b-4c6f-8614-522343b393e6" providerId="ADAL" clId="{AE5C3000-8F8C-40D1-A064-92B45984C76C}" dt="2023-11-12T16:13:04.479" v="257" actId="1076"/>
          <ac:picMkLst>
            <pc:docMk/>
            <pc:sldMk cId="2734903900" sldId="1314"/>
            <ac:picMk id="18" creationId="{8DEC27AD-8E96-494A-869F-13A4C12CC0D5}"/>
          </ac:picMkLst>
        </pc:picChg>
        <pc:picChg chg="mod">
          <ac:chgData name="Rafael Casado González" userId="1c71fca1-7e6b-4c6f-8614-522343b393e6" providerId="ADAL" clId="{AE5C3000-8F8C-40D1-A064-92B45984C76C}" dt="2023-11-12T15:46:34.862" v="0"/>
          <ac:picMkLst>
            <pc:docMk/>
            <pc:sldMk cId="2734903900" sldId="1314"/>
            <ac:picMk id="19" creationId="{8505BC43-C2A7-4B00-9F6C-84F76201DFF7}"/>
          </ac:picMkLst>
        </pc:picChg>
        <pc:picChg chg="mod">
          <ac:chgData name="Rafael Casado González" userId="1c71fca1-7e6b-4c6f-8614-522343b393e6" providerId="ADAL" clId="{AE5C3000-8F8C-40D1-A064-92B45984C76C}" dt="2023-11-12T15:46:34.862" v="0"/>
          <ac:picMkLst>
            <pc:docMk/>
            <pc:sldMk cId="2734903900" sldId="1314"/>
            <ac:picMk id="20" creationId="{5AC6AC70-E631-40AE-A138-82ED9D8EEA21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53:27.903" v="1256" actId="962"/>
        <pc:sldMkLst>
          <pc:docMk/>
          <pc:sldMk cId="1480231896" sldId="1315"/>
        </pc:sldMkLst>
        <pc:spChg chg="add del mod">
          <ac:chgData name="Rafael Casado González" userId="1c71fca1-7e6b-4c6f-8614-522343b393e6" providerId="ADAL" clId="{AE5C3000-8F8C-40D1-A064-92B45984C76C}" dt="2023-11-12T17:51:35.175" v="1239" actId="6264"/>
          <ac:spMkLst>
            <pc:docMk/>
            <pc:sldMk cId="1480231896" sldId="1315"/>
            <ac:spMk id="2" creationId="{8C0E775D-107B-1A83-F84E-FED0323531F3}"/>
          </ac:spMkLst>
        </pc:spChg>
        <pc:spChg chg="add del mod ord">
          <ac:chgData name="Rafael Casado González" userId="1c71fca1-7e6b-4c6f-8614-522343b393e6" providerId="ADAL" clId="{AE5C3000-8F8C-40D1-A064-92B45984C76C}" dt="2023-11-12T17:51:36.963" v="1240" actId="478"/>
          <ac:spMkLst>
            <pc:docMk/>
            <pc:sldMk cId="1480231896" sldId="1315"/>
            <ac:spMk id="3" creationId="{BC157F6A-790E-F28A-0F03-4C77A47206CB}"/>
          </ac:spMkLst>
        </pc:spChg>
        <pc:spChg chg="mod ord">
          <ac:chgData name="Rafael Casado González" userId="1c71fca1-7e6b-4c6f-8614-522343b393e6" providerId="ADAL" clId="{AE5C3000-8F8C-40D1-A064-92B45984C76C}" dt="2023-11-12T17:52:50.460" v="1249" actId="20577"/>
          <ac:spMkLst>
            <pc:docMk/>
            <pc:sldMk cId="1480231896" sldId="1315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53:27.903" v="1256" actId="962"/>
          <ac:picMkLst>
            <pc:docMk/>
            <pc:sldMk cId="1480231896" sldId="1315"/>
            <ac:picMk id="2050" creationId="{C87465F8-60EF-62B6-57F0-4AEBB3EBE741}"/>
          </ac:picMkLst>
        </pc:picChg>
      </pc:sldChg>
      <pc:sldChg chg="modSp mod">
        <pc:chgData name="Rafael Casado González" userId="1c71fca1-7e6b-4c6f-8614-522343b393e6" providerId="ADAL" clId="{AE5C3000-8F8C-40D1-A064-92B45984C76C}" dt="2023-11-12T17:53:50.458" v="1262" actId="14100"/>
        <pc:sldMkLst>
          <pc:docMk/>
          <pc:sldMk cId="819292810" sldId="1317"/>
        </pc:sldMkLst>
        <pc:spChg chg="mod">
          <ac:chgData name="Rafael Casado González" userId="1c71fca1-7e6b-4c6f-8614-522343b393e6" providerId="ADAL" clId="{AE5C3000-8F8C-40D1-A064-92B45984C76C}" dt="2023-11-12T17:52:45.971" v="1248" actId="20577"/>
          <ac:spMkLst>
            <pc:docMk/>
            <pc:sldMk cId="819292810" sldId="1317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53:50.458" v="1262" actId="14100"/>
          <ac:picMkLst>
            <pc:docMk/>
            <pc:sldMk cId="819292810" sldId="1317"/>
            <ac:picMk id="4098" creationId="{4A3E262B-E640-EF0A-6BBE-25B447B5221B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01.475" v="1036" actId="962"/>
        <pc:sldMkLst>
          <pc:docMk/>
          <pc:sldMk cId="142949735" sldId="1318"/>
        </pc:sldMkLst>
        <pc:spChg chg="add del mod">
          <ac:chgData name="Rafael Casado González" userId="1c71fca1-7e6b-4c6f-8614-522343b393e6" providerId="ADAL" clId="{AE5C3000-8F8C-40D1-A064-92B45984C76C}" dt="2023-11-12T17:22:34.996" v="880" actId="6264"/>
          <ac:spMkLst>
            <pc:docMk/>
            <pc:sldMk cId="142949735" sldId="1318"/>
            <ac:spMk id="2" creationId="{75E6967A-F69D-4804-0E09-EE00729811C3}"/>
          </ac:spMkLst>
        </pc:spChg>
        <pc:spChg chg="add del mod">
          <ac:chgData name="Rafael Casado González" userId="1c71fca1-7e6b-4c6f-8614-522343b393e6" providerId="ADAL" clId="{AE5C3000-8F8C-40D1-A064-92B45984C76C}" dt="2023-11-12T17:22:34.996" v="880" actId="6264"/>
          <ac:spMkLst>
            <pc:docMk/>
            <pc:sldMk cId="142949735" sldId="1318"/>
            <ac:spMk id="3" creationId="{F7EBF637-17C1-526B-F67A-ACC5863B32D1}"/>
          </ac:spMkLst>
        </pc:spChg>
        <pc:spChg chg="add del mod ord">
          <ac:chgData name="Rafael Casado González" userId="1c71fca1-7e6b-4c6f-8614-522343b393e6" providerId="ADAL" clId="{AE5C3000-8F8C-40D1-A064-92B45984C76C}" dt="2023-11-12T17:22:38.088" v="881" actId="478"/>
          <ac:spMkLst>
            <pc:docMk/>
            <pc:sldMk cId="142949735" sldId="1318"/>
            <ac:spMk id="4" creationId="{AF0396BC-DE9A-3E4B-A34C-D07F62322345}"/>
          </ac:spMkLst>
        </pc:spChg>
        <pc:spChg chg="mod ord">
          <ac:chgData name="Rafael Casado González" userId="1c71fca1-7e6b-4c6f-8614-522343b393e6" providerId="ADAL" clId="{AE5C3000-8F8C-40D1-A064-92B45984C76C}" dt="2023-11-12T17:22:45.884" v="883" actId="20577"/>
          <ac:spMkLst>
            <pc:docMk/>
            <pc:sldMk cId="142949735" sldId="1318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22:34.996" v="880" actId="6264"/>
          <ac:spMkLst>
            <pc:docMk/>
            <pc:sldMk cId="142949735" sldId="1318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7:01.475" v="1036" actId="962"/>
          <ac:picMkLst>
            <pc:docMk/>
            <pc:sldMk cId="142949735" sldId="1318"/>
            <ac:picMk id="1026" creationId="{96746F37-891F-634A-13BF-8534F4EDC143}"/>
          </ac:picMkLst>
        </pc:picChg>
        <pc:picChg chg="mod">
          <ac:chgData name="Rafael Casado González" userId="1c71fca1-7e6b-4c6f-8614-522343b393e6" providerId="ADAL" clId="{AE5C3000-8F8C-40D1-A064-92B45984C76C}" dt="2023-11-12T17:36:58.604" v="1035" actId="962"/>
          <ac:picMkLst>
            <pc:docMk/>
            <pc:sldMk cId="142949735" sldId="1318"/>
            <ac:picMk id="2050" creationId="{C58F7CEB-CA2B-AC01-D58F-A60F20390128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47.435" v="1050" actId="962"/>
        <pc:sldMkLst>
          <pc:docMk/>
          <pc:sldMk cId="3327238214" sldId="1319"/>
        </pc:sldMkLst>
        <pc:spChg chg="add del mod">
          <ac:chgData name="Rafael Casado González" userId="1c71fca1-7e6b-4c6f-8614-522343b393e6" providerId="ADAL" clId="{AE5C3000-8F8C-40D1-A064-92B45984C76C}" dt="2023-11-12T17:14:40.382" v="755" actId="6264"/>
          <ac:spMkLst>
            <pc:docMk/>
            <pc:sldMk cId="3327238214" sldId="1319"/>
            <ac:spMk id="2" creationId="{C3985074-4598-1B49-676B-C12A750CF140}"/>
          </ac:spMkLst>
        </pc:spChg>
        <pc:spChg chg="add del mod">
          <ac:chgData name="Rafael Casado González" userId="1c71fca1-7e6b-4c6f-8614-522343b393e6" providerId="ADAL" clId="{AE5C3000-8F8C-40D1-A064-92B45984C76C}" dt="2023-11-12T17:14:40.382" v="755" actId="6264"/>
          <ac:spMkLst>
            <pc:docMk/>
            <pc:sldMk cId="3327238214" sldId="1319"/>
            <ac:spMk id="3" creationId="{87D05426-F4F8-5FE0-B23E-70AAA6D4B199}"/>
          </ac:spMkLst>
        </pc:spChg>
        <pc:spChg chg="add del mod ord">
          <ac:chgData name="Rafael Casado González" userId="1c71fca1-7e6b-4c6f-8614-522343b393e6" providerId="ADAL" clId="{AE5C3000-8F8C-40D1-A064-92B45984C76C}" dt="2023-11-12T17:14:42.829" v="756" actId="478"/>
          <ac:spMkLst>
            <pc:docMk/>
            <pc:sldMk cId="3327238214" sldId="1319"/>
            <ac:spMk id="4" creationId="{398A4985-7A37-87D3-5326-8D6EC6E6AD13}"/>
          </ac:spMkLst>
        </pc:spChg>
        <pc:spChg chg="mod ord">
          <ac:chgData name="Rafael Casado González" userId="1c71fca1-7e6b-4c6f-8614-522343b393e6" providerId="ADAL" clId="{AE5C3000-8F8C-40D1-A064-92B45984C76C}" dt="2023-11-12T17:14:40.382" v="755" actId="6264"/>
          <ac:spMkLst>
            <pc:docMk/>
            <pc:sldMk cId="3327238214" sldId="1319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14:40.382" v="755" actId="6264"/>
          <ac:spMkLst>
            <pc:docMk/>
            <pc:sldMk cId="3327238214" sldId="1319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7:47.435" v="1050" actId="962"/>
          <ac:picMkLst>
            <pc:docMk/>
            <pc:sldMk cId="3327238214" sldId="1319"/>
            <ac:picMk id="1026" creationId="{B18C39AD-87E2-CFB7-128E-92EADC5B5C49}"/>
          </ac:picMkLst>
        </pc:picChg>
      </pc:sldChg>
      <pc:sldChg chg="delSp modSp del mod">
        <pc:chgData name="Rafael Casado González" userId="1c71fca1-7e6b-4c6f-8614-522343b393e6" providerId="ADAL" clId="{AE5C3000-8F8C-40D1-A064-92B45984C76C}" dt="2023-11-12T17:16:18.905" v="783" actId="47"/>
        <pc:sldMkLst>
          <pc:docMk/>
          <pc:sldMk cId="86665805" sldId="1320"/>
        </pc:sldMkLst>
        <pc:spChg chg="mod">
          <ac:chgData name="Rafael Casado González" userId="1c71fca1-7e6b-4c6f-8614-522343b393e6" providerId="ADAL" clId="{AE5C3000-8F8C-40D1-A064-92B45984C76C}" dt="2023-11-12T15:46:34.862" v="0"/>
          <ac:spMkLst>
            <pc:docMk/>
            <pc:sldMk cId="86665805" sldId="1320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5:58:13.983" v="66" actId="478"/>
          <ac:spMkLst>
            <pc:docMk/>
            <pc:sldMk cId="86665805" sldId="1320"/>
            <ac:spMk id="33797" creationId="{00000000-0000-0000-0000-000000000000}"/>
          </ac:spMkLst>
        </pc:spChg>
        <pc:picChg chg="del mod">
          <ac:chgData name="Rafael Casado González" userId="1c71fca1-7e6b-4c6f-8614-522343b393e6" providerId="ADAL" clId="{AE5C3000-8F8C-40D1-A064-92B45984C76C}" dt="2023-11-12T17:16:09.444" v="780" actId="21"/>
          <ac:picMkLst>
            <pc:docMk/>
            <pc:sldMk cId="86665805" sldId="1320"/>
            <ac:picMk id="3" creationId="{D369012B-EA24-A9DA-8F70-4D3D8340038E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1:44.267" v="1117" actId="962"/>
        <pc:sldMkLst>
          <pc:docMk/>
          <pc:sldMk cId="2284797827" sldId="1323"/>
        </pc:sldMkLst>
        <pc:spChg chg="add del mod">
          <ac:chgData name="Rafael Casado González" userId="1c71fca1-7e6b-4c6f-8614-522343b393e6" providerId="ADAL" clId="{AE5C3000-8F8C-40D1-A064-92B45984C76C}" dt="2023-11-12T17:41:32.794" v="1113" actId="6264"/>
          <ac:spMkLst>
            <pc:docMk/>
            <pc:sldMk cId="2284797827" sldId="1323"/>
            <ac:spMk id="2" creationId="{3FF495E8-35F6-7AFC-04A7-BCF23D6C4EEA}"/>
          </ac:spMkLst>
        </pc:spChg>
        <pc:spChg chg="add del mod">
          <ac:chgData name="Rafael Casado González" userId="1c71fca1-7e6b-4c6f-8614-522343b393e6" providerId="ADAL" clId="{AE5C3000-8F8C-40D1-A064-92B45984C76C}" dt="2023-11-12T17:41:32.794" v="1113" actId="6264"/>
          <ac:spMkLst>
            <pc:docMk/>
            <pc:sldMk cId="2284797827" sldId="1323"/>
            <ac:spMk id="4" creationId="{79C81432-6409-46CC-4D68-F8ECE5E28A30}"/>
          </ac:spMkLst>
        </pc:spChg>
        <pc:spChg chg="add del mod ord">
          <ac:chgData name="Rafael Casado González" userId="1c71fca1-7e6b-4c6f-8614-522343b393e6" providerId="ADAL" clId="{AE5C3000-8F8C-40D1-A064-92B45984C76C}" dt="2023-11-12T17:41:36.753" v="1114" actId="478"/>
          <ac:spMkLst>
            <pc:docMk/>
            <pc:sldMk cId="2284797827" sldId="1323"/>
            <ac:spMk id="5" creationId="{5DC41862-1ED9-8E96-5F5E-8A58291B5036}"/>
          </ac:spMkLst>
        </pc:spChg>
        <pc:spChg chg="mod ord">
          <ac:chgData name="Rafael Casado González" userId="1c71fca1-7e6b-4c6f-8614-522343b393e6" providerId="ADAL" clId="{AE5C3000-8F8C-40D1-A064-92B45984C76C}" dt="2023-11-12T17:41:32.794" v="1113" actId="6264"/>
          <ac:spMkLst>
            <pc:docMk/>
            <pc:sldMk cId="2284797827" sldId="1323"/>
            <ac:spMk id="3379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1:32.794" v="1113" actId="6264"/>
          <ac:spMkLst>
            <pc:docMk/>
            <pc:sldMk cId="2284797827" sldId="132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1:44.267" v="1117" actId="962"/>
          <ac:picMkLst>
            <pc:docMk/>
            <pc:sldMk cId="2284797827" sldId="1323"/>
            <ac:picMk id="3" creationId="{0C137A97-D39B-908C-9067-B504A33D7FF1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1:59.950" v="1121" actId="1076"/>
        <pc:sldMkLst>
          <pc:docMk/>
          <pc:sldMk cId="2470345077" sldId="1324"/>
        </pc:sldMkLst>
        <pc:spChg chg="add del mod">
          <ac:chgData name="Rafael Casado González" userId="1c71fca1-7e6b-4c6f-8614-522343b393e6" providerId="ADAL" clId="{AE5C3000-8F8C-40D1-A064-92B45984C76C}" dt="2023-11-12T17:41:50.616" v="1119" actId="6264"/>
          <ac:spMkLst>
            <pc:docMk/>
            <pc:sldMk cId="2470345077" sldId="1324"/>
            <ac:spMk id="3" creationId="{62D41EB3-39E0-6193-7CCC-CB8144D898B1}"/>
          </ac:spMkLst>
        </pc:spChg>
        <pc:spChg chg="add del mod">
          <ac:chgData name="Rafael Casado González" userId="1c71fca1-7e6b-4c6f-8614-522343b393e6" providerId="ADAL" clId="{AE5C3000-8F8C-40D1-A064-92B45984C76C}" dt="2023-11-12T17:41:50.616" v="1119" actId="6264"/>
          <ac:spMkLst>
            <pc:docMk/>
            <pc:sldMk cId="2470345077" sldId="1324"/>
            <ac:spMk id="4" creationId="{F953BC2C-9BC4-F632-D655-EF1FA4176043}"/>
          </ac:spMkLst>
        </pc:spChg>
        <pc:spChg chg="add del mod ord">
          <ac:chgData name="Rafael Casado González" userId="1c71fca1-7e6b-4c6f-8614-522343b393e6" providerId="ADAL" clId="{AE5C3000-8F8C-40D1-A064-92B45984C76C}" dt="2023-11-12T17:41:53.801" v="1120" actId="478"/>
          <ac:spMkLst>
            <pc:docMk/>
            <pc:sldMk cId="2470345077" sldId="1324"/>
            <ac:spMk id="5" creationId="{AE09BBB4-D716-9D98-97B4-3AE5F2D1D369}"/>
          </ac:spMkLst>
        </pc:spChg>
        <pc:spChg chg="mod ord">
          <ac:chgData name="Rafael Casado González" userId="1c71fca1-7e6b-4c6f-8614-522343b393e6" providerId="ADAL" clId="{AE5C3000-8F8C-40D1-A064-92B45984C76C}" dt="2023-11-12T17:41:50.616" v="1119" actId="6264"/>
          <ac:spMkLst>
            <pc:docMk/>
            <pc:sldMk cId="2470345077" sldId="1324"/>
            <ac:spMk id="3379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1:50.616" v="1119" actId="6264"/>
          <ac:spMkLst>
            <pc:docMk/>
            <pc:sldMk cId="2470345077" sldId="1324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1:59.950" v="1121" actId="1076"/>
          <ac:picMkLst>
            <pc:docMk/>
            <pc:sldMk cId="2470345077" sldId="1324"/>
            <ac:picMk id="2" creationId="{8B74547B-5913-1692-260F-6D9784BEAB5E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01:49.883" v="585" actId="1076"/>
        <pc:sldMkLst>
          <pc:docMk/>
          <pc:sldMk cId="1358928948" sldId="1325"/>
        </pc:sldMkLst>
        <pc:spChg chg="add del mod">
          <ac:chgData name="Rafael Casado González" userId="1c71fca1-7e6b-4c6f-8614-522343b393e6" providerId="ADAL" clId="{AE5C3000-8F8C-40D1-A064-92B45984C76C}" dt="2023-11-12T16:55:06.564" v="498" actId="6264"/>
          <ac:spMkLst>
            <pc:docMk/>
            <pc:sldMk cId="1358928948" sldId="1325"/>
            <ac:spMk id="2" creationId="{144D0161-3A7E-D105-02CA-896FB50488B4}"/>
          </ac:spMkLst>
        </pc:spChg>
        <pc:spChg chg="add del mod">
          <ac:chgData name="Rafael Casado González" userId="1c71fca1-7e6b-4c6f-8614-522343b393e6" providerId="ADAL" clId="{AE5C3000-8F8C-40D1-A064-92B45984C76C}" dt="2023-11-12T16:55:06.564" v="498" actId="6264"/>
          <ac:spMkLst>
            <pc:docMk/>
            <pc:sldMk cId="1358928948" sldId="1325"/>
            <ac:spMk id="3" creationId="{A4F33780-922D-26A9-C911-A84F2580F548}"/>
          </ac:spMkLst>
        </pc:spChg>
        <pc:spChg chg="add del mod ord">
          <ac:chgData name="Rafael Casado González" userId="1c71fca1-7e6b-4c6f-8614-522343b393e6" providerId="ADAL" clId="{AE5C3000-8F8C-40D1-A064-92B45984C76C}" dt="2023-11-12T16:55:08.933" v="499" actId="478"/>
          <ac:spMkLst>
            <pc:docMk/>
            <pc:sldMk cId="1358928948" sldId="1325"/>
            <ac:spMk id="4" creationId="{9111BA4E-0322-1967-89CC-A70B6942055F}"/>
          </ac:spMkLst>
        </pc:spChg>
        <pc:spChg chg="mod ord">
          <ac:chgData name="Rafael Casado González" userId="1c71fca1-7e6b-4c6f-8614-522343b393e6" providerId="ADAL" clId="{AE5C3000-8F8C-40D1-A064-92B45984C76C}" dt="2023-11-12T17:01:46.259" v="584" actId="20577"/>
          <ac:spMkLst>
            <pc:docMk/>
            <pc:sldMk cId="1358928948" sldId="1325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55:06.564" v="498" actId="6264"/>
          <ac:spMkLst>
            <pc:docMk/>
            <pc:sldMk cId="1358928948" sldId="1325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01:49.883" v="585" actId="1076"/>
          <ac:picMkLst>
            <pc:docMk/>
            <pc:sldMk cId="1358928948" sldId="1325"/>
            <ac:picMk id="1026" creationId="{2065A7EB-D028-18D6-C974-2CF58636B23D}"/>
          </ac:picMkLst>
        </pc:picChg>
      </pc:sldChg>
      <pc:sldChg chg="add del">
        <pc:chgData name="Rafael Casado González" userId="1c71fca1-7e6b-4c6f-8614-522343b393e6" providerId="ADAL" clId="{AE5C3000-8F8C-40D1-A064-92B45984C76C}" dt="2023-11-12T15:54:27.130" v="48" actId="47"/>
        <pc:sldMkLst>
          <pc:docMk/>
          <pc:sldMk cId="876071885" sldId="1326"/>
        </pc:sldMkLst>
      </pc:sldChg>
      <pc:sldChg chg="addSp delSp modSp add mod">
        <pc:chgData name="Rafael Casado González" userId="1c71fca1-7e6b-4c6f-8614-522343b393e6" providerId="ADAL" clId="{AE5C3000-8F8C-40D1-A064-92B45984C76C}" dt="2023-11-12T17:40:28.489" v="1099" actId="962"/>
        <pc:sldMkLst>
          <pc:docMk/>
          <pc:sldMk cId="3186357074" sldId="1326"/>
        </pc:sldMkLst>
        <pc:spChg chg="mod">
          <ac:chgData name="Rafael Casado González" userId="1c71fca1-7e6b-4c6f-8614-522343b393e6" providerId="ADAL" clId="{AE5C3000-8F8C-40D1-A064-92B45984C76C}" dt="2023-11-12T16:03:29.780" v="121" actId="6549"/>
          <ac:spMkLst>
            <pc:docMk/>
            <pc:sldMk cId="3186357074" sldId="1326"/>
            <ac:spMk id="5" creationId="{00000000-0000-0000-0000-000000000000}"/>
          </ac:spMkLst>
        </pc:spChg>
        <pc:picChg chg="add mod">
          <ac:chgData name="Rafael Casado González" userId="1c71fca1-7e6b-4c6f-8614-522343b393e6" providerId="ADAL" clId="{AE5C3000-8F8C-40D1-A064-92B45984C76C}" dt="2023-11-12T17:40:28.489" v="1099" actId="962"/>
          <ac:picMkLst>
            <pc:docMk/>
            <pc:sldMk cId="3186357074" sldId="1326"/>
            <ac:picMk id="2" creationId="{6504188F-F093-6A36-3619-E420BE8BBDB6}"/>
          </ac:picMkLst>
        </pc:picChg>
        <pc:picChg chg="del">
          <ac:chgData name="Rafael Casado González" userId="1c71fca1-7e6b-4c6f-8614-522343b393e6" providerId="ADAL" clId="{AE5C3000-8F8C-40D1-A064-92B45984C76C}" dt="2023-11-12T16:03:25.026" v="119" actId="478"/>
          <ac:picMkLst>
            <pc:docMk/>
            <pc:sldMk cId="3186357074" sldId="1326"/>
            <ac:picMk id="7" creationId="{00000000-0000-0000-0000-000000000000}"/>
          </ac:picMkLst>
        </pc:picChg>
        <pc:picChg chg="del">
          <ac:chgData name="Rafael Casado González" userId="1c71fca1-7e6b-4c6f-8614-522343b393e6" providerId="ADAL" clId="{AE5C3000-8F8C-40D1-A064-92B45984C76C}" dt="2023-11-12T16:03:23.567" v="117" actId="478"/>
          <ac:picMkLst>
            <pc:docMk/>
            <pc:sldMk cId="3186357074" sldId="1326"/>
            <ac:picMk id="1028" creationId="{00000000-0000-0000-0000-000000000000}"/>
          </ac:picMkLst>
        </pc:picChg>
        <pc:picChg chg="del">
          <ac:chgData name="Rafael Casado González" userId="1c71fca1-7e6b-4c6f-8614-522343b393e6" providerId="ADAL" clId="{AE5C3000-8F8C-40D1-A064-92B45984C76C}" dt="2023-11-12T16:03:24.100" v="118" actId="478"/>
          <ac:picMkLst>
            <pc:docMk/>
            <pc:sldMk cId="3186357074" sldId="1326"/>
            <ac:picMk id="1030" creationId="{00000000-0000-0000-0000-000000000000}"/>
          </ac:picMkLst>
        </pc:picChg>
      </pc:sldChg>
      <pc:sldChg chg="addSp delSp modSp add">
        <pc:chgData name="Rafael Casado González" userId="1c71fca1-7e6b-4c6f-8614-522343b393e6" providerId="ADAL" clId="{AE5C3000-8F8C-40D1-A064-92B45984C76C}" dt="2023-11-12T17:40:26.309" v="1098" actId="962"/>
        <pc:sldMkLst>
          <pc:docMk/>
          <pc:sldMk cId="2332367913" sldId="1327"/>
        </pc:sldMkLst>
        <pc:picChg chg="del">
          <ac:chgData name="Rafael Casado González" userId="1c71fca1-7e6b-4c6f-8614-522343b393e6" providerId="ADAL" clId="{AE5C3000-8F8C-40D1-A064-92B45984C76C}" dt="2023-11-12T16:04:22.060" v="142" actId="478"/>
          <ac:picMkLst>
            <pc:docMk/>
            <pc:sldMk cId="2332367913" sldId="1327"/>
            <ac:picMk id="2" creationId="{6504188F-F093-6A36-3619-E420BE8BBDB6}"/>
          </ac:picMkLst>
        </pc:picChg>
        <pc:picChg chg="add mod">
          <ac:chgData name="Rafael Casado González" userId="1c71fca1-7e6b-4c6f-8614-522343b393e6" providerId="ADAL" clId="{AE5C3000-8F8C-40D1-A064-92B45984C76C}" dt="2023-11-12T17:40:26.309" v="1098" actId="962"/>
          <ac:picMkLst>
            <pc:docMk/>
            <pc:sldMk cId="2332367913" sldId="1327"/>
            <ac:picMk id="3" creationId="{E4A4CCC5-62DE-FFA2-221A-A5567B96A4C7}"/>
          </ac:picMkLst>
        </pc:picChg>
        <pc:picChg chg="add del mod">
          <ac:chgData name="Rafael Casado González" userId="1c71fca1-7e6b-4c6f-8614-522343b393e6" providerId="ADAL" clId="{AE5C3000-8F8C-40D1-A064-92B45984C76C}" dt="2023-11-12T16:05:07.826" v="158" actId="21"/>
          <ac:picMkLst>
            <pc:docMk/>
            <pc:sldMk cId="2332367913" sldId="1327"/>
            <ac:picMk id="4" creationId="{5E49BED5-0AFE-4DC6-AB8D-01D216062BDC}"/>
          </ac:picMkLst>
        </pc:picChg>
      </pc:sldChg>
      <pc:sldChg chg="addSp delSp modSp add">
        <pc:chgData name="Rafael Casado González" userId="1c71fca1-7e6b-4c6f-8614-522343b393e6" providerId="ADAL" clId="{AE5C3000-8F8C-40D1-A064-92B45984C76C}" dt="2023-11-12T17:40:24.223" v="1097" actId="962"/>
        <pc:sldMkLst>
          <pc:docMk/>
          <pc:sldMk cId="1089197353" sldId="1328"/>
        </pc:sldMkLst>
        <pc:picChg chg="add mod">
          <ac:chgData name="Rafael Casado González" userId="1c71fca1-7e6b-4c6f-8614-522343b393e6" providerId="ADAL" clId="{AE5C3000-8F8C-40D1-A064-92B45984C76C}" dt="2023-11-12T17:40:24.223" v="1097" actId="962"/>
          <ac:picMkLst>
            <pc:docMk/>
            <pc:sldMk cId="1089197353" sldId="1328"/>
            <ac:picMk id="2" creationId="{5A9C9E68-91A7-2C62-E76D-B7EC4C9230F0}"/>
          </ac:picMkLst>
        </pc:picChg>
        <pc:picChg chg="add del mod">
          <ac:chgData name="Rafael Casado González" userId="1c71fca1-7e6b-4c6f-8614-522343b393e6" providerId="ADAL" clId="{AE5C3000-8F8C-40D1-A064-92B45984C76C}" dt="2023-11-12T16:05:33.307" v="167" actId="21"/>
          <ac:picMkLst>
            <pc:docMk/>
            <pc:sldMk cId="1089197353" sldId="1328"/>
            <ac:picMk id="3" creationId="{063B4A39-67C9-011C-5AC2-2595B56033FD}"/>
          </ac:picMkLst>
        </pc:picChg>
      </pc:sldChg>
      <pc:sldChg chg="addSp modSp add">
        <pc:chgData name="Rafael Casado González" userId="1c71fca1-7e6b-4c6f-8614-522343b393e6" providerId="ADAL" clId="{AE5C3000-8F8C-40D1-A064-92B45984C76C}" dt="2023-11-12T17:40:22.372" v="1096" actId="962"/>
        <pc:sldMkLst>
          <pc:docMk/>
          <pc:sldMk cId="2512870694" sldId="1329"/>
        </pc:sldMkLst>
        <pc:picChg chg="add mod">
          <ac:chgData name="Rafael Casado González" userId="1c71fca1-7e6b-4c6f-8614-522343b393e6" providerId="ADAL" clId="{AE5C3000-8F8C-40D1-A064-92B45984C76C}" dt="2023-11-12T17:40:22.372" v="1096" actId="962"/>
          <ac:picMkLst>
            <pc:docMk/>
            <pc:sldMk cId="2512870694" sldId="1329"/>
            <ac:picMk id="2" creationId="{45CA8D20-6FC8-7074-D8EC-822C5A948EA0}"/>
          </ac:picMkLst>
        </pc:picChg>
      </pc:sldChg>
      <pc:sldChg chg="addSp delSp modSp add mod">
        <pc:chgData name="Rafael Casado González" userId="1c71fca1-7e6b-4c6f-8614-522343b393e6" providerId="ADAL" clId="{AE5C3000-8F8C-40D1-A064-92B45984C76C}" dt="2023-11-12T17:37:42.681" v="1049" actId="962"/>
        <pc:sldMkLst>
          <pc:docMk/>
          <pc:sldMk cId="2306229125" sldId="1330"/>
        </pc:sldMkLst>
        <pc:picChg chg="add mod">
          <ac:chgData name="Rafael Casado González" userId="1c71fca1-7e6b-4c6f-8614-522343b393e6" providerId="ADAL" clId="{AE5C3000-8F8C-40D1-A064-92B45984C76C}" dt="2023-11-12T17:37:42.681" v="1049" actId="962"/>
          <ac:picMkLst>
            <pc:docMk/>
            <pc:sldMk cId="2306229125" sldId="1330"/>
            <ac:picMk id="2" creationId="{5B6DB102-83C2-D967-B90C-598318F93B15}"/>
          </ac:picMkLst>
        </pc:picChg>
        <pc:picChg chg="del">
          <ac:chgData name="Rafael Casado González" userId="1c71fca1-7e6b-4c6f-8614-522343b393e6" providerId="ADAL" clId="{AE5C3000-8F8C-40D1-A064-92B45984C76C}" dt="2023-11-12T17:16:07.421" v="779" actId="478"/>
          <ac:picMkLst>
            <pc:docMk/>
            <pc:sldMk cId="2306229125" sldId="1330"/>
            <ac:picMk id="1026" creationId="{B18C39AD-87E2-CFB7-128E-92EADC5B5C49}"/>
          </ac:picMkLst>
        </pc:picChg>
      </pc:sldChg>
      <pc:sldChg chg="addSp delSp modSp add del">
        <pc:chgData name="Rafael Casado González" userId="1c71fca1-7e6b-4c6f-8614-522343b393e6" providerId="ADAL" clId="{AE5C3000-8F8C-40D1-A064-92B45984C76C}" dt="2023-11-12T16:15:57.095" v="285" actId="47"/>
        <pc:sldMkLst>
          <pc:docMk/>
          <pc:sldMk cId="4073054977" sldId="1330"/>
        </pc:sldMkLst>
        <pc:picChg chg="add mod">
          <ac:chgData name="Rafael Casado González" userId="1c71fca1-7e6b-4c6f-8614-522343b393e6" providerId="ADAL" clId="{AE5C3000-8F8C-40D1-A064-92B45984C76C}" dt="2023-11-12T16:15:48.230" v="284"/>
          <ac:picMkLst>
            <pc:docMk/>
            <pc:sldMk cId="4073054977" sldId="1330"/>
            <ac:picMk id="2" creationId="{D82BEBE3-1236-21A7-07E2-8AA28141300C}"/>
          </ac:picMkLst>
        </pc:picChg>
        <pc:picChg chg="del">
          <ac:chgData name="Rafael Casado González" userId="1c71fca1-7e6b-4c6f-8614-522343b393e6" providerId="ADAL" clId="{AE5C3000-8F8C-40D1-A064-92B45984C76C}" dt="2023-11-12T16:15:19.313" v="275" actId="478"/>
          <ac:picMkLst>
            <pc:docMk/>
            <pc:sldMk cId="4073054977" sldId="1330"/>
            <ac:picMk id="9" creationId="{00000000-0000-0000-0000-000000000000}"/>
          </ac:picMkLst>
        </pc:picChg>
      </pc:sldChg>
      <pc:sldMasterChg chg="modSp mod modSldLayout">
        <pc:chgData name="Rafael Casado González" userId="1c71fca1-7e6b-4c6f-8614-522343b393e6" providerId="ADAL" clId="{AE5C3000-8F8C-40D1-A064-92B45984C76C}" dt="2023-11-12T17:41:10.235" v="1112" actId="962"/>
        <pc:sldMasterMkLst>
          <pc:docMk/>
          <pc:sldMasterMk cId="1914933669" sldId="2147484051"/>
        </pc:sldMasterMkLst>
        <pc:spChg chg="mod">
          <ac:chgData name="Rafael Casado González" userId="1c71fca1-7e6b-4c6f-8614-522343b393e6" providerId="ADAL" clId="{AE5C3000-8F8C-40D1-A064-92B45984C76C}" dt="2023-11-12T15:50:26.182" v="21" actId="14100"/>
          <ac:spMkLst>
            <pc:docMk/>
            <pc:sldMasterMk cId="1914933669" sldId="2147484051"/>
            <ac:spMk id="16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5:46:34.862" v="0"/>
          <ac:spMkLst>
            <pc:docMk/>
            <pc:sldMasterMk cId="1914933669" sldId="2147484051"/>
            <ac:spMk id="19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5:46:34.862" v="0"/>
          <ac:spMkLst>
            <pc:docMk/>
            <pc:sldMasterMk cId="1914933669" sldId="2147484051"/>
            <ac:spMk id="21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5:57:51.147" v="65" actId="14100"/>
          <ac:spMkLst>
            <pc:docMk/>
            <pc:sldMasterMk cId="1914933669" sldId="2147484051"/>
            <ac:spMk id="6147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5:57:41.937" v="64" actId="14100"/>
          <ac:spMkLst>
            <pc:docMk/>
            <pc:sldMasterMk cId="1914933669" sldId="2147484051"/>
            <ac:spMk id="6148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5:46:34.862" v="0"/>
          <ac:picMkLst>
            <pc:docMk/>
            <pc:sldMasterMk cId="1914933669" sldId="2147484051"/>
            <ac:picMk id="15" creationId="{00000000-0000-0000-0000-000000000000}"/>
          </ac:picMkLst>
        </pc:picChg>
        <pc:sldLayoutChg chg="modSp">
          <pc:chgData name="Rafael Casado González" userId="1c71fca1-7e6b-4c6f-8614-522343b393e6" providerId="ADAL" clId="{AE5C3000-8F8C-40D1-A064-92B45984C76C}" dt="2023-11-12T15:59:00.026" v="74" actId="14100"/>
          <pc:sldLayoutMkLst>
            <pc:docMk/>
            <pc:sldMasterMk cId="1914933669" sldId="2147484051"/>
            <pc:sldLayoutMk cId="3997122162" sldId="2147484054"/>
          </pc:sldLayoutMkLst>
          <pc:spChg chg="mod">
            <ac:chgData name="Rafael Casado González" userId="1c71fca1-7e6b-4c6f-8614-522343b393e6" providerId="ADAL" clId="{AE5C3000-8F8C-40D1-A064-92B45984C76C}" dt="2023-11-12T15:59:00.026" v="74" actId="14100"/>
            <ac:spMkLst>
              <pc:docMk/>
              <pc:sldMasterMk cId="1914933669" sldId="2147484051"/>
              <pc:sldLayoutMk cId="3997122162" sldId="2147484054"/>
              <ac:spMk id="4" creationId="{00000000-0000-0000-0000-000000000000}"/>
            </ac:spMkLst>
          </pc:spChg>
        </pc:sldLayoutChg>
        <pc:sldLayoutChg chg="addSp delSp modSp">
          <pc:chgData name="Rafael Casado González" userId="1c71fca1-7e6b-4c6f-8614-522343b393e6" providerId="ADAL" clId="{AE5C3000-8F8C-40D1-A064-92B45984C76C}" dt="2023-11-12T15:58:46.422" v="72" actId="14100"/>
          <pc:sldLayoutMkLst>
            <pc:docMk/>
            <pc:sldMasterMk cId="1914933669" sldId="2147484051"/>
            <pc:sldLayoutMk cId="591617668" sldId="2147484055"/>
          </pc:sldLayoutMkLst>
          <pc:spChg chg="del mod">
            <ac:chgData name="Rafael Casado González" userId="1c71fca1-7e6b-4c6f-8614-522343b393e6" providerId="ADAL" clId="{AE5C3000-8F8C-40D1-A064-92B45984C76C}" dt="2023-11-12T15:58:13.983" v="66" actId="478"/>
            <ac:spMkLst>
              <pc:docMk/>
              <pc:sldMasterMk cId="1914933669" sldId="2147484051"/>
              <pc:sldLayoutMk cId="591617668" sldId="2147484055"/>
              <ac:spMk id="2" creationId="{00000000-0000-0000-0000-000000000000}"/>
            </ac:spMkLst>
          </pc:spChg>
          <pc:spChg chg="add mod">
            <ac:chgData name="Rafael Casado González" userId="1c71fca1-7e6b-4c6f-8614-522343b393e6" providerId="ADAL" clId="{AE5C3000-8F8C-40D1-A064-92B45984C76C}" dt="2023-11-12T15:58:19.813" v="67"/>
            <ac:spMkLst>
              <pc:docMk/>
              <pc:sldMasterMk cId="1914933669" sldId="2147484051"/>
              <pc:sldLayoutMk cId="591617668" sldId="2147484055"/>
              <ac:spMk id="3" creationId="{7468BE12-6AAD-3543-8878-764535821A2F}"/>
            </ac:spMkLst>
          </pc:spChg>
          <pc:spChg chg="mod">
            <ac:chgData name="Rafael Casado González" userId="1c71fca1-7e6b-4c6f-8614-522343b393e6" providerId="ADAL" clId="{AE5C3000-8F8C-40D1-A064-92B45984C76C}" dt="2023-11-12T15:58:46.422" v="72" actId="14100"/>
            <ac:spMkLst>
              <pc:docMk/>
              <pc:sldMasterMk cId="1914933669" sldId="2147484051"/>
              <pc:sldLayoutMk cId="591617668" sldId="2147484055"/>
              <ac:spMk id="4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58:33.196" v="69" actId="14100"/>
            <ac:spMkLst>
              <pc:docMk/>
              <pc:sldMasterMk cId="1914933669" sldId="2147484051"/>
              <pc:sldLayoutMk cId="591617668" sldId="2147484055"/>
              <ac:spMk id="6" creationId="{00000000-0000-0000-0000-000000000000}"/>
            </ac:spMkLst>
          </pc:spChg>
        </pc:sldLayoutChg>
        <pc:sldLayoutChg chg="modSp">
          <pc:chgData name="Rafael Casado González" userId="1c71fca1-7e6b-4c6f-8614-522343b393e6" providerId="ADAL" clId="{AE5C3000-8F8C-40D1-A064-92B45984C76C}" dt="2023-11-12T15:59:15.153" v="75" actId="1076"/>
          <pc:sldLayoutMkLst>
            <pc:docMk/>
            <pc:sldMasterMk cId="1914933669" sldId="2147484051"/>
            <pc:sldLayoutMk cId="3756272050" sldId="2147484056"/>
          </pc:sldLayoutMkLst>
          <pc:spChg chg="mod">
            <ac:chgData name="Rafael Casado González" userId="1c71fca1-7e6b-4c6f-8614-522343b393e6" providerId="ADAL" clId="{AE5C3000-8F8C-40D1-A064-92B45984C76C}" dt="2023-11-12T15:59:15.153" v="75" actId="1076"/>
            <ac:spMkLst>
              <pc:docMk/>
              <pc:sldMasterMk cId="1914933669" sldId="2147484051"/>
              <pc:sldLayoutMk cId="3756272050" sldId="2147484056"/>
              <ac:spMk id="3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46:34.862" v="0"/>
            <ac:spMkLst>
              <pc:docMk/>
              <pc:sldMasterMk cId="1914933669" sldId="2147484051"/>
              <pc:sldLayoutMk cId="3756272050" sldId="2147484056"/>
              <ac:spMk id="4" creationId="{00000000-0000-0000-0000-000000000000}"/>
            </ac:spMkLst>
          </pc:spChg>
        </pc:sldLayoutChg>
        <pc:sldLayoutChg chg="addSp delSp modSp mod">
          <pc:chgData name="Rafael Casado González" userId="1c71fca1-7e6b-4c6f-8614-522343b393e6" providerId="ADAL" clId="{AE5C3000-8F8C-40D1-A064-92B45984C76C}" dt="2023-11-12T17:41:10.235" v="1112" actId="962"/>
          <pc:sldLayoutMkLst>
            <pc:docMk/>
            <pc:sldMasterMk cId="1914933669" sldId="2147484051"/>
            <pc:sldLayoutMk cId="2476399203" sldId="2147484059"/>
          </pc:sldLayoutMkLst>
          <pc:spChg chg="mod">
            <ac:chgData name="Rafael Casado González" userId="1c71fca1-7e6b-4c6f-8614-522343b393e6" providerId="ADAL" clId="{AE5C3000-8F8C-40D1-A064-92B45984C76C}" dt="2023-11-12T15:47:53.457" v="7" actId="14100"/>
            <ac:spMkLst>
              <pc:docMk/>
              <pc:sldMasterMk cId="1914933669" sldId="2147484051"/>
              <pc:sldLayoutMk cId="2476399203" sldId="2147484059"/>
              <ac:spMk id="11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46:34.862" v="0"/>
            <ac:spMkLst>
              <pc:docMk/>
              <pc:sldMasterMk cId="1914933669" sldId="2147484051"/>
              <pc:sldLayoutMk cId="2476399203" sldId="2147484059"/>
              <ac:spMk id="17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46:34.862" v="0"/>
            <ac:spMkLst>
              <pc:docMk/>
              <pc:sldMasterMk cId="1914933669" sldId="2147484051"/>
              <pc:sldLayoutMk cId="2476399203" sldId="2147484059"/>
              <ac:spMk id="37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51:57.665" v="29" actId="14100"/>
            <ac:spMkLst>
              <pc:docMk/>
              <pc:sldMasterMk cId="1914933669" sldId="2147484051"/>
              <pc:sldLayoutMk cId="2476399203" sldId="2147484059"/>
              <ac:spMk id="39953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51:57.665" v="29" actId="14100"/>
            <ac:spMkLst>
              <pc:docMk/>
              <pc:sldMasterMk cId="1914933669" sldId="2147484051"/>
              <pc:sldLayoutMk cId="2476399203" sldId="2147484059"/>
              <ac:spMk id="39954" creationId="{00000000-0000-0000-0000-000000000000}"/>
            </ac:spMkLst>
          </pc:spChg>
          <pc:grpChg chg="del mod">
            <ac:chgData name="Rafael Casado González" userId="1c71fca1-7e6b-4c6f-8614-522343b393e6" providerId="ADAL" clId="{AE5C3000-8F8C-40D1-A064-92B45984C76C}" dt="2023-11-12T15:47:26.733" v="3" actId="478"/>
            <ac:grpSpMkLst>
              <pc:docMk/>
              <pc:sldMasterMk cId="1914933669" sldId="2147484051"/>
              <pc:sldLayoutMk cId="2476399203" sldId="2147484059"/>
              <ac:grpSpMk id="2" creationId="{00000000-0000-0000-0000-000000000000}"/>
            </ac:grpSpMkLst>
          </pc:grpChg>
          <pc:grpChg chg="add mod">
            <ac:chgData name="Rafael Casado González" userId="1c71fca1-7e6b-4c6f-8614-522343b393e6" providerId="ADAL" clId="{AE5C3000-8F8C-40D1-A064-92B45984C76C}" dt="2023-11-12T17:41:03.740" v="1110" actId="962"/>
            <ac:grpSpMkLst>
              <pc:docMk/>
              <pc:sldMasterMk cId="1914933669" sldId="2147484051"/>
              <pc:sldLayoutMk cId="2476399203" sldId="2147484059"/>
              <ac:grpSpMk id="5" creationId="{5E349D44-D833-45E1-569E-BC5EA08CF737}"/>
            </ac:grpSpMkLst>
          </pc:grpChg>
          <pc:picChg chg="del mod">
            <ac:chgData name="Rafael Casado González" userId="1c71fca1-7e6b-4c6f-8614-522343b393e6" providerId="ADAL" clId="{AE5C3000-8F8C-40D1-A064-92B45984C76C}" dt="2023-11-12T15:47:16.048" v="2" actId="478"/>
            <ac:picMkLst>
              <pc:docMk/>
              <pc:sldMasterMk cId="1914933669" sldId="2147484051"/>
              <pc:sldLayoutMk cId="2476399203" sldId="2147484059"/>
              <ac:picMk id="3" creationId="{00000000-0000-0000-0000-000000000000}"/>
            </ac:picMkLst>
          </pc:picChg>
          <pc:picChg chg="add mod">
            <ac:chgData name="Rafael Casado González" userId="1c71fca1-7e6b-4c6f-8614-522343b393e6" providerId="ADAL" clId="{AE5C3000-8F8C-40D1-A064-92B45984C76C}" dt="2023-11-12T17:41:07.591" v="1111" actId="962"/>
            <ac:picMkLst>
              <pc:docMk/>
              <pc:sldMasterMk cId="1914933669" sldId="2147484051"/>
              <pc:sldLayoutMk cId="2476399203" sldId="2147484059"/>
              <ac:picMk id="4" creationId="{207DE983-66C6-612F-F472-3068F49F58F4}"/>
            </ac:picMkLst>
          </pc:picChg>
          <pc:picChg chg="mod">
            <ac:chgData name="Rafael Casado González" userId="1c71fca1-7e6b-4c6f-8614-522343b393e6" providerId="ADAL" clId="{AE5C3000-8F8C-40D1-A064-92B45984C76C}" dt="2023-11-12T15:47:41.778" v="5" actId="1076"/>
            <ac:picMkLst>
              <pc:docMk/>
              <pc:sldMasterMk cId="1914933669" sldId="2147484051"/>
              <pc:sldLayoutMk cId="2476399203" sldId="2147484059"/>
              <ac:picMk id="6" creationId="{9C8B0697-6288-19D9-053C-088B897A600A}"/>
            </ac:picMkLst>
          </pc:picChg>
          <pc:picChg chg="mod">
            <ac:chgData name="Rafael Casado González" userId="1c71fca1-7e6b-4c6f-8614-522343b393e6" providerId="ADAL" clId="{AE5C3000-8F8C-40D1-A064-92B45984C76C}" dt="2023-11-12T15:47:41.778" v="5" actId="1076"/>
            <ac:picMkLst>
              <pc:docMk/>
              <pc:sldMasterMk cId="1914933669" sldId="2147484051"/>
              <pc:sldLayoutMk cId="2476399203" sldId="2147484059"/>
              <ac:picMk id="7" creationId="{E0E2A5E8-2B3E-7B18-76CC-7C2C2C587D41}"/>
            </ac:picMkLst>
          </pc:picChg>
          <pc:picChg chg="add mod ord">
            <ac:chgData name="Rafael Casado González" userId="1c71fca1-7e6b-4c6f-8614-522343b393e6" providerId="ADAL" clId="{AE5C3000-8F8C-40D1-A064-92B45984C76C}" dt="2023-11-12T15:51:35.761" v="27" actId="14100"/>
            <ac:picMkLst>
              <pc:docMk/>
              <pc:sldMasterMk cId="1914933669" sldId="2147484051"/>
              <pc:sldLayoutMk cId="2476399203" sldId="2147484059"/>
              <ac:picMk id="8" creationId="{2738C643-2BFA-DFF9-CB06-2D23EB514D0F}"/>
            </ac:picMkLst>
          </pc:picChg>
          <pc:picChg chg="add mod">
            <ac:chgData name="Rafael Casado González" userId="1c71fca1-7e6b-4c6f-8614-522343b393e6" providerId="ADAL" clId="{AE5C3000-8F8C-40D1-A064-92B45984C76C}" dt="2023-11-12T17:41:10.235" v="1112" actId="962"/>
            <ac:picMkLst>
              <pc:docMk/>
              <pc:sldMasterMk cId="1914933669" sldId="2147484051"/>
              <pc:sldLayoutMk cId="2476399203" sldId="2147484059"/>
              <ac:picMk id="9" creationId="{E088BB76-F277-B29C-4465-1BAFFB5F8E8C}"/>
            </ac:picMkLst>
          </pc:picChg>
          <pc:picChg chg="mod">
            <ac:chgData name="Rafael Casado González" userId="1c71fca1-7e6b-4c6f-8614-522343b393e6" providerId="ADAL" clId="{AE5C3000-8F8C-40D1-A064-92B45984C76C}" dt="2023-11-12T15:46:34.862" v="0"/>
            <ac:picMkLst>
              <pc:docMk/>
              <pc:sldMasterMk cId="1914933669" sldId="2147484051"/>
              <pc:sldLayoutMk cId="2476399203" sldId="2147484059"/>
              <ac:picMk id="12" creationId="{00000000-0000-0000-0000-000000000000}"/>
            </ac:picMkLst>
          </pc:picChg>
          <pc:picChg chg="mod">
            <ac:chgData name="Rafael Casado González" userId="1c71fca1-7e6b-4c6f-8614-522343b393e6" providerId="ADAL" clId="{AE5C3000-8F8C-40D1-A064-92B45984C76C}" dt="2023-11-12T15:46:34.862" v="0"/>
            <ac:picMkLst>
              <pc:docMk/>
              <pc:sldMasterMk cId="1914933669" sldId="2147484051"/>
              <pc:sldLayoutMk cId="2476399203" sldId="2147484059"/>
              <ac:picMk id="13" creationId="{00000000-0000-0000-0000-000000000000}"/>
            </ac:picMkLst>
          </pc:picChg>
          <pc:picChg chg="del mod">
            <ac:chgData name="Rafael Casado González" userId="1c71fca1-7e6b-4c6f-8614-522343b393e6" providerId="ADAL" clId="{AE5C3000-8F8C-40D1-A064-92B45984C76C}" dt="2023-11-12T15:49:05.647" v="13" actId="478"/>
            <ac:picMkLst>
              <pc:docMk/>
              <pc:sldMasterMk cId="1914933669" sldId="2147484051"/>
              <pc:sldLayoutMk cId="2476399203" sldId="2147484059"/>
              <ac:picMk id="15" creationId="{00000000-0000-0000-0000-000000000000}"/>
            </ac:picMkLst>
          </pc:picChg>
          <pc:picChg chg="mod">
            <ac:chgData name="Rafael Casado González" userId="1c71fca1-7e6b-4c6f-8614-522343b393e6" providerId="ADAL" clId="{AE5C3000-8F8C-40D1-A064-92B45984C76C}" dt="2023-11-12T15:51:19.711" v="26" actId="1037"/>
            <ac:picMkLst>
              <pc:docMk/>
              <pc:sldMasterMk cId="1914933669" sldId="2147484051"/>
              <pc:sldLayoutMk cId="2476399203" sldId="2147484059"/>
              <ac:picMk id="16" creationId="{00000000-0000-0000-0000-000000000000}"/>
            </ac:picMkLst>
          </pc:picChg>
          <pc:picChg chg="mod">
            <ac:chgData name="Rafael Casado González" userId="1c71fca1-7e6b-4c6f-8614-522343b393e6" providerId="ADAL" clId="{AE5C3000-8F8C-40D1-A064-92B45984C76C}" dt="2023-11-12T15:46:34.862" v="0"/>
            <ac:picMkLst>
              <pc:docMk/>
              <pc:sldMasterMk cId="1914933669" sldId="2147484051"/>
              <pc:sldLayoutMk cId="2476399203" sldId="2147484059"/>
              <ac:picMk id="24" creationId="{00000000-0000-0000-0000-000000000000}"/>
            </ac:picMkLst>
          </pc:picChg>
          <pc:picChg chg="del mod">
            <ac:chgData name="Rafael Casado González" userId="1c71fca1-7e6b-4c6f-8614-522343b393e6" providerId="ADAL" clId="{AE5C3000-8F8C-40D1-A064-92B45984C76C}" dt="2023-11-12T15:49:38.218" v="16" actId="478"/>
            <ac:picMkLst>
              <pc:docMk/>
              <pc:sldMasterMk cId="1914933669" sldId="2147484051"/>
              <pc:sldLayoutMk cId="2476399203" sldId="2147484059"/>
              <ac:picMk id="34" creationId="{00000000-0000-0000-0000-000000000000}"/>
            </ac:picMkLst>
          </pc:picChg>
        </pc:sldLayoutChg>
      </pc:sldMasterChg>
    </pc:docChg>
  </pc:docChgLst>
  <pc:docChgLst>
    <pc:chgData name="Rafael Casado González" userId="1c71fca1-7e6b-4c6f-8614-522343b393e6" providerId="ADAL" clId="{21BE2FB9-40D8-46C4-8792-EA1EBB674749}"/>
    <pc:docChg chg="undo custSel addSld delSld modSld sldOrd modSection">
      <pc:chgData name="Rafael Casado González" userId="1c71fca1-7e6b-4c6f-8614-522343b393e6" providerId="ADAL" clId="{21BE2FB9-40D8-46C4-8792-EA1EBB674749}" dt="2023-02-11T15:27:24.100" v="873" actId="14100"/>
      <pc:docMkLst>
        <pc:docMk/>
      </pc:docMkLst>
      <pc:sldChg chg="addSp modSp mod">
        <pc:chgData name="Rafael Casado González" userId="1c71fca1-7e6b-4c6f-8614-522343b393e6" providerId="ADAL" clId="{21BE2FB9-40D8-46C4-8792-EA1EBB674749}" dt="2023-02-11T15:22:28.913" v="763" actId="14100"/>
        <pc:sldMkLst>
          <pc:docMk/>
          <pc:sldMk cId="3768295350" sldId="1265"/>
        </pc:sldMkLst>
        <pc:spChg chg="mod">
          <ac:chgData name="Rafael Casado González" userId="1c71fca1-7e6b-4c6f-8614-522343b393e6" providerId="ADAL" clId="{21BE2FB9-40D8-46C4-8792-EA1EBB674749}" dt="2023-02-11T15:22:28.913" v="763" actId="14100"/>
          <ac:spMkLst>
            <pc:docMk/>
            <pc:sldMk cId="3768295350" sldId="1265"/>
            <ac:spMk id="5" creationId="{00000000-0000-0000-0000-000000000000}"/>
          </ac:spMkLst>
        </pc:spChg>
        <pc:picChg chg="add mod">
          <ac:chgData name="Rafael Casado González" userId="1c71fca1-7e6b-4c6f-8614-522343b393e6" providerId="ADAL" clId="{21BE2FB9-40D8-46C4-8792-EA1EBB674749}" dt="2023-02-11T15:21:17.741" v="754" actId="1076"/>
          <ac:picMkLst>
            <pc:docMk/>
            <pc:sldMk cId="3768295350" sldId="1265"/>
            <ac:picMk id="2" creationId="{BFC5385E-129F-1655-B94A-10962085C507}"/>
          </ac:picMkLst>
        </pc:picChg>
        <pc:picChg chg="mod">
          <ac:chgData name="Rafael Casado González" userId="1c71fca1-7e6b-4c6f-8614-522343b393e6" providerId="ADAL" clId="{21BE2FB9-40D8-46C4-8792-EA1EBB674749}" dt="2023-02-11T15:21:17.741" v="754" actId="1076"/>
          <ac:picMkLst>
            <pc:docMk/>
            <pc:sldMk cId="3768295350" sldId="1265"/>
            <ac:picMk id="6" creationId="{00000000-0000-0000-0000-000000000000}"/>
          </ac:picMkLst>
        </pc:picChg>
      </pc:sldChg>
      <pc:sldChg chg="ord">
        <pc:chgData name="Rafael Casado González" userId="1c71fca1-7e6b-4c6f-8614-522343b393e6" providerId="ADAL" clId="{21BE2FB9-40D8-46C4-8792-EA1EBB674749}" dt="2023-02-11T15:21:43.382" v="756"/>
        <pc:sldMkLst>
          <pc:docMk/>
          <pc:sldMk cId="1990122736" sldId="1266"/>
        </pc:sldMkLst>
      </pc:sldChg>
      <pc:sldChg chg="ord">
        <pc:chgData name="Rafael Casado González" userId="1c71fca1-7e6b-4c6f-8614-522343b393e6" providerId="ADAL" clId="{21BE2FB9-40D8-46C4-8792-EA1EBB674749}" dt="2023-02-11T15:21:56.630" v="758"/>
        <pc:sldMkLst>
          <pc:docMk/>
          <pc:sldMk cId="344790062" sldId="1267"/>
        </pc:sldMkLst>
      </pc:sldChg>
      <pc:sldChg chg="addSp delSp modSp mod ord">
        <pc:chgData name="Rafael Casado González" userId="1c71fca1-7e6b-4c6f-8614-522343b393e6" providerId="ADAL" clId="{21BE2FB9-40D8-46C4-8792-EA1EBB674749}" dt="2023-01-30T16:34:19.755" v="553"/>
        <pc:sldMkLst>
          <pc:docMk/>
          <pc:sldMk cId="3599295511" sldId="1270"/>
        </pc:sldMkLst>
        <pc:spChg chg="add del mod">
          <ac:chgData name="Rafael Casado González" userId="1c71fca1-7e6b-4c6f-8614-522343b393e6" providerId="ADAL" clId="{21BE2FB9-40D8-46C4-8792-EA1EBB674749}" dt="2023-01-30T16:16:12.023" v="546" actId="478"/>
          <ac:spMkLst>
            <pc:docMk/>
            <pc:sldMk cId="3599295511" sldId="1270"/>
            <ac:spMk id="2" creationId="{7B5426E8-CD79-CDF6-B14C-6463783C48F7}"/>
          </ac:spMkLst>
        </pc:spChg>
        <pc:spChg chg="mod">
          <ac:chgData name="Rafael Casado González" userId="1c71fca1-7e6b-4c6f-8614-522343b393e6" providerId="ADAL" clId="{21BE2FB9-40D8-46C4-8792-EA1EBB674749}" dt="2023-01-30T16:17:16.256" v="551" actId="20577"/>
          <ac:spMkLst>
            <pc:docMk/>
            <pc:sldMk cId="3599295511" sldId="1270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21BE2FB9-40D8-46C4-8792-EA1EBB674749}" dt="2023-01-30T15:55:30.547" v="410" actId="20577"/>
          <ac:spMkLst>
            <pc:docMk/>
            <pc:sldMk cId="3599295511" sldId="1270"/>
            <ac:spMk id="33797" creationId="{00000000-0000-0000-0000-000000000000}"/>
          </ac:spMkLst>
        </pc:spChg>
        <pc:grpChg chg="add del mod">
          <ac:chgData name="Rafael Casado González" userId="1c71fca1-7e6b-4c6f-8614-522343b393e6" providerId="ADAL" clId="{21BE2FB9-40D8-46C4-8792-EA1EBB674749}" dt="2023-01-30T16:09:10.690" v="415" actId="478"/>
          <ac:grpSpMkLst>
            <pc:docMk/>
            <pc:sldMk cId="3599295511" sldId="1270"/>
            <ac:grpSpMk id="3" creationId="{26985475-3A48-36D6-476A-27FC974A3EA1}"/>
          </ac:grpSpMkLst>
        </pc:grpChg>
        <pc:picChg chg="add mod">
          <ac:chgData name="Rafael Casado González" userId="1c71fca1-7e6b-4c6f-8614-522343b393e6" providerId="ADAL" clId="{21BE2FB9-40D8-46C4-8792-EA1EBB674749}" dt="2023-01-30T16:16:32.045" v="550" actId="14100"/>
          <ac:picMkLst>
            <pc:docMk/>
            <pc:sldMk cId="3599295511" sldId="1270"/>
            <ac:picMk id="4" creationId="{9685C647-8B8B-B25C-EBF6-A28EE3E6251C}"/>
          </ac:picMkLst>
        </pc:picChg>
        <pc:picChg chg="del mod">
          <ac:chgData name="Rafael Casado González" userId="1c71fca1-7e6b-4c6f-8614-522343b393e6" providerId="ADAL" clId="{21BE2FB9-40D8-46C4-8792-EA1EBB674749}" dt="2023-01-30T16:09:32.604" v="419" actId="478"/>
          <ac:picMkLst>
            <pc:docMk/>
            <pc:sldMk cId="3599295511" sldId="1270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21BE2FB9-40D8-46C4-8792-EA1EBB674749}" dt="2023-01-30T15:55:40.638" v="411" actId="1076"/>
          <ac:picMkLst>
            <pc:docMk/>
            <pc:sldMk cId="3599295511" sldId="1270"/>
            <ac:picMk id="7" creationId="{00000000-0000-0000-0000-000000000000}"/>
          </ac:picMkLst>
        </pc:picChg>
        <pc:picChg chg="add mod">
          <ac:chgData name="Rafael Casado González" userId="1c71fca1-7e6b-4c6f-8614-522343b393e6" providerId="ADAL" clId="{21BE2FB9-40D8-46C4-8792-EA1EBB674749}" dt="2023-01-30T15:55:40.638" v="411" actId="1076"/>
          <ac:picMkLst>
            <pc:docMk/>
            <pc:sldMk cId="3599295511" sldId="1270"/>
            <ac:picMk id="1026" creationId="{5E5B5D25-E368-A186-E930-F0D5213835E5}"/>
          </ac:picMkLst>
        </pc:picChg>
        <pc:picChg chg="add mod">
          <ac:chgData name="Rafael Casado González" userId="1c71fca1-7e6b-4c6f-8614-522343b393e6" providerId="ADAL" clId="{21BE2FB9-40D8-46C4-8792-EA1EBB674749}" dt="2023-01-30T16:16:24.235" v="549" actId="732"/>
          <ac:picMkLst>
            <pc:docMk/>
            <pc:sldMk cId="3599295511" sldId="1270"/>
            <ac:picMk id="1028" creationId="{ADE7EFF6-D575-BB3B-3B0F-56EAD31B75A3}"/>
          </ac:picMkLst>
        </pc:picChg>
      </pc:sldChg>
      <pc:sldChg chg="addSp modSp mod">
        <pc:chgData name="Rafael Casado González" userId="1c71fca1-7e6b-4c6f-8614-522343b393e6" providerId="ADAL" clId="{21BE2FB9-40D8-46C4-8792-EA1EBB674749}" dt="2023-02-11T15:27:24.100" v="873" actId="14100"/>
        <pc:sldMkLst>
          <pc:docMk/>
          <pc:sldMk cId="2527361335" sldId="1271"/>
        </pc:sldMkLst>
        <pc:picChg chg="add mod">
          <ac:chgData name="Rafael Casado González" userId="1c71fca1-7e6b-4c6f-8614-522343b393e6" providerId="ADAL" clId="{21BE2FB9-40D8-46C4-8792-EA1EBB674749}" dt="2023-02-11T15:27:24.100" v="873" actId="14100"/>
          <ac:picMkLst>
            <pc:docMk/>
            <pc:sldMk cId="2527361335" sldId="1271"/>
            <ac:picMk id="2" creationId="{EE97FD5A-5160-A39A-F843-275836326EB9}"/>
          </ac:picMkLst>
        </pc:picChg>
        <pc:picChg chg="mod">
          <ac:chgData name="Rafael Casado González" userId="1c71fca1-7e6b-4c6f-8614-522343b393e6" providerId="ADAL" clId="{21BE2FB9-40D8-46C4-8792-EA1EBB674749}" dt="2023-02-11T15:27:15.551" v="871" actId="1076"/>
          <ac:picMkLst>
            <pc:docMk/>
            <pc:sldMk cId="2527361335" sldId="1271"/>
            <ac:picMk id="6" creationId="{00000000-0000-0000-0000-000000000000}"/>
          </ac:picMkLst>
        </pc:picChg>
      </pc:sldChg>
      <pc:sldChg chg="addSp delSp modSp del mod">
        <pc:chgData name="Rafael Casado González" userId="1c71fca1-7e6b-4c6f-8614-522343b393e6" providerId="ADAL" clId="{21BE2FB9-40D8-46C4-8792-EA1EBB674749}" dt="2023-02-06T14:52:18.101" v="724" actId="47"/>
        <pc:sldMkLst>
          <pc:docMk/>
          <pc:sldMk cId="1382126594" sldId="1282"/>
        </pc:sldMkLst>
        <pc:spChg chg="mod">
          <ac:chgData name="Rafael Casado González" userId="1c71fca1-7e6b-4c6f-8614-522343b393e6" providerId="ADAL" clId="{21BE2FB9-40D8-46C4-8792-EA1EBB674749}" dt="2023-02-06T14:44:51.698" v="613" actId="1076"/>
          <ac:spMkLst>
            <pc:docMk/>
            <pc:sldMk cId="1382126594" sldId="1282"/>
            <ac:spMk id="5" creationId="{00000000-0000-0000-0000-000000000000}"/>
          </ac:spMkLst>
        </pc:spChg>
        <pc:picChg chg="add del mod">
          <ac:chgData name="Rafael Casado González" userId="1c71fca1-7e6b-4c6f-8614-522343b393e6" providerId="ADAL" clId="{21BE2FB9-40D8-46C4-8792-EA1EBB674749}" dt="2023-02-06T14:51:50.141" v="723" actId="478"/>
          <ac:picMkLst>
            <pc:docMk/>
            <pc:sldMk cId="1382126594" sldId="1282"/>
            <ac:picMk id="1026" creationId="{96746F37-891F-634A-13BF-8534F4EDC143}"/>
          </ac:picMkLst>
        </pc:picChg>
      </pc:sldChg>
      <pc:sldChg chg="del">
        <pc:chgData name="Rafael Casado González" userId="1c71fca1-7e6b-4c6f-8614-522343b393e6" providerId="ADAL" clId="{21BE2FB9-40D8-46C4-8792-EA1EBB674749}" dt="2023-01-30T16:59:11.057" v="574" actId="47"/>
        <pc:sldMkLst>
          <pc:docMk/>
          <pc:sldMk cId="3161765564" sldId="1300"/>
        </pc:sldMkLst>
      </pc:sldChg>
      <pc:sldChg chg="modSp mod">
        <pc:chgData name="Rafael Casado González" userId="1c71fca1-7e6b-4c6f-8614-522343b393e6" providerId="ADAL" clId="{21BE2FB9-40D8-46C4-8792-EA1EBB674749}" dt="2021-10-25T15:37:47.954" v="1" actId="6549"/>
        <pc:sldMkLst>
          <pc:docMk/>
          <pc:sldMk cId="154292293" sldId="1307"/>
        </pc:sldMkLst>
        <pc:spChg chg="mod">
          <ac:chgData name="Rafael Casado González" userId="1c71fca1-7e6b-4c6f-8614-522343b393e6" providerId="ADAL" clId="{21BE2FB9-40D8-46C4-8792-EA1EBB674749}" dt="2021-10-25T15:37:47.954" v="1" actId="6549"/>
          <ac:spMkLst>
            <pc:docMk/>
            <pc:sldMk cId="154292293" sldId="1307"/>
            <ac:spMk id="5" creationId="{00000000-0000-0000-0000-000000000000}"/>
          </ac:spMkLst>
        </pc:spChg>
      </pc:sldChg>
      <pc:sldChg chg="addSp delSp modSp new mod modAnim chgLayout">
        <pc:chgData name="Rafael Casado González" userId="1c71fca1-7e6b-4c6f-8614-522343b393e6" providerId="ADAL" clId="{21BE2FB9-40D8-46C4-8792-EA1EBB674749}" dt="2021-10-25T15:50:34.436" v="204" actId="1035"/>
        <pc:sldMkLst>
          <pc:docMk/>
          <pc:sldMk cId="2734903900" sldId="1314"/>
        </pc:sldMkLst>
        <pc:spChg chg="mod ord">
          <ac:chgData name="Rafael Casado González" userId="1c71fca1-7e6b-4c6f-8614-522343b393e6" providerId="ADAL" clId="{21BE2FB9-40D8-46C4-8792-EA1EBB674749}" dt="2021-10-25T15:41:03.738" v="41" actId="6264"/>
          <ac:spMkLst>
            <pc:docMk/>
            <pc:sldMk cId="2734903900" sldId="1314"/>
            <ac:spMk id="2" creationId="{8CDF2228-3E5A-4CC9-9689-CADA37D7B8D2}"/>
          </ac:spMkLst>
        </pc:spChg>
        <pc:spChg chg="del">
          <ac:chgData name="Rafael Casado González" userId="1c71fca1-7e6b-4c6f-8614-522343b393e6" providerId="ADAL" clId="{21BE2FB9-40D8-46C4-8792-EA1EBB674749}" dt="2021-10-25T15:39:59.396" v="6" actId="478"/>
          <ac:spMkLst>
            <pc:docMk/>
            <pc:sldMk cId="2734903900" sldId="1314"/>
            <ac:spMk id="3" creationId="{8A88A45A-9356-44B2-AC2A-8287CE142435}"/>
          </ac:spMkLst>
        </pc:spChg>
        <pc:spChg chg="add del mod">
          <ac:chgData name="Rafael Casado González" userId="1c71fca1-7e6b-4c6f-8614-522343b393e6" providerId="ADAL" clId="{21BE2FB9-40D8-46C4-8792-EA1EBB674749}" dt="2021-10-25T15:41:03.738" v="41" actId="6264"/>
          <ac:spMkLst>
            <pc:docMk/>
            <pc:sldMk cId="2734903900" sldId="1314"/>
            <ac:spMk id="6" creationId="{7756ABE1-6C38-4457-8157-C50D43D8056D}"/>
          </ac:spMkLst>
        </pc:spChg>
        <pc:spChg chg="add mod ord">
          <ac:chgData name="Rafael Casado González" userId="1c71fca1-7e6b-4c6f-8614-522343b393e6" providerId="ADAL" clId="{21BE2FB9-40D8-46C4-8792-EA1EBB674749}" dt="2021-10-25T15:49:43.904" v="171" actId="14100"/>
          <ac:spMkLst>
            <pc:docMk/>
            <pc:sldMk cId="2734903900" sldId="1314"/>
            <ac:spMk id="7" creationId="{1E1854C5-79B5-4C1C-982B-B6CD1D196E3B}"/>
          </ac:spMkLst>
        </pc:spChg>
        <pc:grpChg chg="add del mod">
          <ac:chgData name="Rafael Casado González" userId="1c71fca1-7e6b-4c6f-8614-522343b393e6" providerId="ADAL" clId="{21BE2FB9-40D8-46C4-8792-EA1EBB674749}" dt="2021-10-25T15:46:32.734" v="144" actId="478"/>
          <ac:grpSpMkLst>
            <pc:docMk/>
            <pc:sldMk cId="2734903900" sldId="1314"/>
            <ac:grpSpMk id="12" creationId="{A47F9E64-95E2-4796-BECD-AA86ACCFABFB}"/>
          </ac:grpSpMkLst>
        </pc:grpChg>
        <pc:grpChg chg="add mod">
          <ac:chgData name="Rafael Casado González" userId="1c71fca1-7e6b-4c6f-8614-522343b393e6" providerId="ADAL" clId="{21BE2FB9-40D8-46C4-8792-EA1EBB674749}" dt="2021-10-25T15:49:59.569" v="176" actId="1076"/>
          <ac:grpSpMkLst>
            <pc:docMk/>
            <pc:sldMk cId="2734903900" sldId="1314"/>
            <ac:grpSpMk id="14" creationId="{7AE26A23-560D-4FB3-8EAE-E4662FE02078}"/>
          </ac:grpSpMkLst>
        </pc:grpChg>
        <pc:grpChg chg="mod">
          <ac:chgData name="Rafael Casado González" userId="1c71fca1-7e6b-4c6f-8614-522343b393e6" providerId="ADAL" clId="{21BE2FB9-40D8-46C4-8792-EA1EBB674749}" dt="2021-10-25T15:49:23.591" v="168"/>
          <ac:grpSpMkLst>
            <pc:docMk/>
            <pc:sldMk cId="2734903900" sldId="1314"/>
            <ac:grpSpMk id="15" creationId="{B904E134-AFD1-4AC5-9A8D-367B7257B98C}"/>
          </ac:grpSpMkLst>
        </pc:grpChg>
        <pc:grpChg chg="mod">
          <ac:chgData name="Rafael Casado González" userId="1c71fca1-7e6b-4c6f-8614-522343b393e6" providerId="ADAL" clId="{21BE2FB9-40D8-46C4-8792-EA1EBB674749}" dt="2021-10-25T15:49:23.591" v="168"/>
          <ac:grpSpMkLst>
            <pc:docMk/>
            <pc:sldMk cId="2734903900" sldId="1314"/>
            <ac:grpSpMk id="16" creationId="{FB1A23C5-FF7A-4705-9E39-F74F05FADB86}"/>
          </ac:grpSpMkLst>
        </pc:grpChg>
        <pc:picChg chg="add del mod">
          <ac:chgData name="Rafael Casado González" userId="1c71fca1-7e6b-4c6f-8614-522343b393e6" providerId="ADAL" clId="{21BE2FB9-40D8-46C4-8792-EA1EBB674749}" dt="2021-10-25T15:42:57.411" v="90" actId="478"/>
          <ac:picMkLst>
            <pc:docMk/>
            <pc:sldMk cId="2734903900" sldId="1314"/>
            <ac:picMk id="4" creationId="{B854B09B-7CB7-4C94-9EBF-965C46250BBA}"/>
          </ac:picMkLst>
        </pc:picChg>
        <pc:picChg chg="add mod">
          <ac:chgData name="Rafael Casado González" userId="1c71fca1-7e6b-4c6f-8614-522343b393e6" providerId="ADAL" clId="{21BE2FB9-40D8-46C4-8792-EA1EBB674749}" dt="2021-10-25T15:50:02.128" v="177" actId="1076"/>
          <ac:picMkLst>
            <pc:docMk/>
            <pc:sldMk cId="2734903900" sldId="1314"/>
            <ac:picMk id="5" creationId="{4E28142A-81AE-45C8-8A3D-17A51CAB411E}"/>
          </ac:picMkLst>
        </pc:picChg>
        <pc:picChg chg="add mod">
          <ac:chgData name="Rafael Casado González" userId="1c71fca1-7e6b-4c6f-8614-522343b393e6" providerId="ADAL" clId="{21BE2FB9-40D8-46C4-8792-EA1EBB674749}" dt="2021-10-25T15:50:06.884" v="178" actId="1076"/>
          <ac:picMkLst>
            <pc:docMk/>
            <pc:sldMk cId="2734903900" sldId="1314"/>
            <ac:picMk id="9" creationId="{95BEB68B-F10C-46B3-A543-F23AD626535D}"/>
          </ac:picMkLst>
        </pc:picChg>
        <pc:picChg chg="add del mod ord modCrop">
          <ac:chgData name="Rafael Casado González" userId="1c71fca1-7e6b-4c6f-8614-522343b393e6" providerId="ADAL" clId="{21BE2FB9-40D8-46C4-8792-EA1EBB674749}" dt="2021-10-25T15:45:34.586" v="134" actId="478"/>
          <ac:picMkLst>
            <pc:docMk/>
            <pc:sldMk cId="2734903900" sldId="1314"/>
            <ac:picMk id="11" creationId="{641CE48D-8D9E-4F01-A0FB-8FD3CE54F2E4}"/>
          </ac:picMkLst>
        </pc:picChg>
        <pc:picChg chg="mod">
          <ac:chgData name="Rafael Casado González" userId="1c71fca1-7e6b-4c6f-8614-522343b393e6" providerId="ADAL" clId="{21BE2FB9-40D8-46C4-8792-EA1EBB674749}" dt="2021-10-25T15:49:23.591" v="168"/>
          <ac:picMkLst>
            <pc:docMk/>
            <pc:sldMk cId="2734903900" sldId="1314"/>
            <ac:picMk id="17" creationId="{2F70B05A-A46F-4E95-9674-4723D3F1DE3D}"/>
          </ac:picMkLst>
        </pc:picChg>
        <pc:picChg chg="mod">
          <ac:chgData name="Rafael Casado González" userId="1c71fca1-7e6b-4c6f-8614-522343b393e6" providerId="ADAL" clId="{21BE2FB9-40D8-46C4-8792-EA1EBB674749}" dt="2021-10-25T15:50:34.436" v="204" actId="1035"/>
          <ac:picMkLst>
            <pc:docMk/>
            <pc:sldMk cId="2734903900" sldId="1314"/>
            <ac:picMk id="18" creationId="{8DEC27AD-8E96-494A-869F-13A4C12CC0D5}"/>
          </ac:picMkLst>
        </pc:picChg>
        <pc:picChg chg="mod">
          <ac:chgData name="Rafael Casado González" userId="1c71fca1-7e6b-4c6f-8614-522343b393e6" providerId="ADAL" clId="{21BE2FB9-40D8-46C4-8792-EA1EBB674749}" dt="2021-10-25T15:50:34.436" v="204" actId="1035"/>
          <ac:picMkLst>
            <pc:docMk/>
            <pc:sldMk cId="2734903900" sldId="1314"/>
            <ac:picMk id="19" creationId="{8505BC43-C2A7-4B00-9F6C-84F76201DFF7}"/>
          </ac:picMkLst>
        </pc:picChg>
        <pc:picChg chg="mod">
          <ac:chgData name="Rafael Casado González" userId="1c71fca1-7e6b-4c6f-8614-522343b393e6" providerId="ADAL" clId="{21BE2FB9-40D8-46C4-8792-EA1EBB674749}" dt="2021-10-25T15:50:19.192" v="198" actId="1038"/>
          <ac:picMkLst>
            <pc:docMk/>
            <pc:sldMk cId="2734903900" sldId="1314"/>
            <ac:picMk id="20" creationId="{5AC6AC70-E631-40AE-A138-82ED9D8EEA21}"/>
          </ac:picMkLst>
        </pc:picChg>
        <pc:picChg chg="add del mod">
          <ac:chgData name="Rafael Casado González" userId="1c71fca1-7e6b-4c6f-8614-522343b393e6" providerId="ADAL" clId="{21BE2FB9-40D8-46C4-8792-EA1EBB674749}" dt="2021-10-25T15:46:32.734" v="144" actId="478"/>
          <ac:picMkLst>
            <pc:docMk/>
            <pc:sldMk cId="2734903900" sldId="1314"/>
            <ac:picMk id="1026" creationId="{BCF3EA33-1E79-4DD1-8E93-D36C110895CF}"/>
          </ac:picMkLst>
        </pc:picChg>
      </pc:sldChg>
      <pc:sldChg chg="addSp delSp modSp add">
        <pc:chgData name="Rafael Casado González" userId="1c71fca1-7e6b-4c6f-8614-522343b393e6" providerId="ADAL" clId="{21BE2FB9-40D8-46C4-8792-EA1EBB674749}" dt="2023-01-30T17:04:20.936" v="608" actId="478"/>
        <pc:sldMkLst>
          <pc:docMk/>
          <pc:sldMk cId="1480231896" sldId="1315"/>
        </pc:sldMkLst>
        <pc:spChg chg="del">
          <ac:chgData name="Rafael Casado González" userId="1c71fca1-7e6b-4c6f-8614-522343b393e6" providerId="ADAL" clId="{21BE2FB9-40D8-46C4-8792-EA1EBB674749}" dt="2023-01-30T17:00:42.601" v="575" actId="478"/>
          <ac:spMkLst>
            <pc:docMk/>
            <pc:sldMk cId="1480231896" sldId="1315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21BE2FB9-40D8-46C4-8792-EA1EBB674749}" dt="2023-01-30T17:00:43.534" v="576" actId="478"/>
          <ac:spMkLst>
            <pc:docMk/>
            <pc:sldMk cId="1480231896" sldId="1315"/>
            <ac:spMk id="3" creationId="{3887EFCE-ACBA-265A-9CB4-4562E0ED516F}"/>
          </ac:spMkLst>
        </pc:spChg>
        <pc:picChg chg="del">
          <ac:chgData name="Rafael Casado González" userId="1c71fca1-7e6b-4c6f-8614-522343b393e6" providerId="ADAL" clId="{21BE2FB9-40D8-46C4-8792-EA1EBB674749}" dt="2023-01-30T16:55:34.557" v="564" actId="478"/>
          <ac:picMkLst>
            <pc:docMk/>
            <pc:sldMk cId="1480231896" sldId="1315"/>
            <ac:picMk id="4" creationId="{00000000-0000-0000-0000-000000000000}"/>
          </ac:picMkLst>
        </pc:picChg>
        <pc:picChg chg="del">
          <ac:chgData name="Rafael Casado González" userId="1c71fca1-7e6b-4c6f-8614-522343b393e6" providerId="ADAL" clId="{21BE2FB9-40D8-46C4-8792-EA1EBB674749}" dt="2023-01-30T16:58:07.556" v="568" actId="478"/>
          <ac:picMkLst>
            <pc:docMk/>
            <pc:sldMk cId="1480231896" sldId="1315"/>
            <ac:picMk id="5" creationId="{00000000-0000-0000-0000-000000000000}"/>
          </ac:picMkLst>
        </pc:picChg>
        <pc:picChg chg="add del mod">
          <ac:chgData name="Rafael Casado González" userId="1c71fca1-7e6b-4c6f-8614-522343b393e6" providerId="ADAL" clId="{21BE2FB9-40D8-46C4-8792-EA1EBB674749}" dt="2023-01-30T17:00:51.309" v="578" actId="478"/>
          <ac:picMkLst>
            <pc:docMk/>
            <pc:sldMk cId="1480231896" sldId="1315"/>
            <ac:picMk id="3074" creationId="{611476EF-4FB0-4B51-6513-3BB17DC7900B}"/>
          </ac:picMkLst>
        </pc:picChg>
        <pc:picChg chg="add mod">
          <ac:chgData name="Rafael Casado González" userId="1c71fca1-7e6b-4c6f-8614-522343b393e6" providerId="ADAL" clId="{21BE2FB9-40D8-46C4-8792-EA1EBB674749}" dt="2023-01-30T17:02:59.955" v="606" actId="732"/>
          <ac:picMkLst>
            <pc:docMk/>
            <pc:sldMk cId="1480231896" sldId="1315"/>
            <ac:picMk id="3076" creationId="{B112663B-0D08-7271-562F-6F0E0C5E01B4}"/>
          </ac:picMkLst>
        </pc:picChg>
        <pc:picChg chg="add del">
          <ac:chgData name="Rafael Casado González" userId="1c71fca1-7e6b-4c6f-8614-522343b393e6" providerId="ADAL" clId="{21BE2FB9-40D8-46C4-8792-EA1EBB674749}" dt="2023-01-30T17:04:20.936" v="608" actId="478"/>
          <ac:picMkLst>
            <pc:docMk/>
            <pc:sldMk cId="1480231896" sldId="1315"/>
            <ac:picMk id="3078" creationId="{2F496FC1-CF23-44B0-0962-16B8E54C20AC}"/>
          </ac:picMkLst>
        </pc:picChg>
      </pc:sldChg>
      <pc:sldChg chg="addSp delSp new del">
        <pc:chgData name="Rafael Casado González" userId="1c71fca1-7e6b-4c6f-8614-522343b393e6" providerId="ADAL" clId="{21BE2FB9-40D8-46C4-8792-EA1EBB674749}" dt="2023-01-30T15:55:43.757" v="412" actId="47"/>
        <pc:sldMkLst>
          <pc:docMk/>
          <pc:sldMk cId="3811406632" sldId="1315"/>
        </pc:sldMkLst>
        <pc:spChg chg="del">
          <ac:chgData name="Rafael Casado González" userId="1c71fca1-7e6b-4c6f-8614-522343b393e6" providerId="ADAL" clId="{21BE2FB9-40D8-46C4-8792-EA1EBB674749}" dt="2023-01-30T15:49:06.710" v="306" actId="478"/>
          <ac:spMkLst>
            <pc:docMk/>
            <pc:sldMk cId="3811406632" sldId="1315"/>
            <ac:spMk id="2" creationId="{22F7E298-600D-459E-517B-F515225EA201}"/>
          </ac:spMkLst>
        </pc:spChg>
        <pc:spChg chg="del">
          <ac:chgData name="Rafael Casado González" userId="1c71fca1-7e6b-4c6f-8614-522343b393e6" providerId="ADAL" clId="{21BE2FB9-40D8-46C4-8792-EA1EBB674749}" dt="2023-01-30T15:49:06.710" v="306" actId="478"/>
          <ac:spMkLst>
            <pc:docMk/>
            <pc:sldMk cId="3811406632" sldId="1315"/>
            <ac:spMk id="3" creationId="{C24A9240-FFC1-7561-A0D6-DA7E25CE878D}"/>
          </ac:spMkLst>
        </pc:spChg>
        <pc:spChg chg="del">
          <ac:chgData name="Rafael Casado González" userId="1c71fca1-7e6b-4c6f-8614-522343b393e6" providerId="ADAL" clId="{21BE2FB9-40D8-46C4-8792-EA1EBB674749}" dt="2023-01-30T15:49:06.710" v="306" actId="478"/>
          <ac:spMkLst>
            <pc:docMk/>
            <pc:sldMk cId="3811406632" sldId="1315"/>
            <ac:spMk id="4" creationId="{32539FA8-591D-5A95-B80F-572873F73CC0}"/>
          </ac:spMkLst>
        </pc:spChg>
        <pc:picChg chg="add">
          <ac:chgData name="Rafael Casado González" userId="1c71fca1-7e6b-4c6f-8614-522343b393e6" providerId="ADAL" clId="{21BE2FB9-40D8-46C4-8792-EA1EBB674749}" dt="2023-01-30T15:49:10.516" v="307"/>
          <ac:picMkLst>
            <pc:docMk/>
            <pc:sldMk cId="3811406632" sldId="1315"/>
            <ac:picMk id="2050" creationId="{279A9200-BA5D-0B32-9D12-A5688C5002F7}"/>
          </ac:picMkLst>
        </pc:picChg>
      </pc:sldChg>
      <pc:sldChg chg="delSp modSp add">
        <pc:chgData name="Rafael Casado González" userId="1c71fca1-7e6b-4c6f-8614-522343b393e6" providerId="ADAL" clId="{21BE2FB9-40D8-46C4-8792-EA1EBB674749}" dt="2023-01-30T17:01:01.368" v="581" actId="1076"/>
        <pc:sldMkLst>
          <pc:docMk/>
          <pc:sldMk cId="1128788563" sldId="1316"/>
        </pc:sldMkLst>
        <pc:picChg chg="mod">
          <ac:chgData name="Rafael Casado González" userId="1c71fca1-7e6b-4c6f-8614-522343b393e6" providerId="ADAL" clId="{21BE2FB9-40D8-46C4-8792-EA1EBB674749}" dt="2023-01-30T17:01:01.368" v="581" actId="1076"/>
          <ac:picMkLst>
            <pc:docMk/>
            <pc:sldMk cId="1128788563" sldId="1316"/>
            <ac:picMk id="3074" creationId="{611476EF-4FB0-4B51-6513-3BB17DC7900B}"/>
          </ac:picMkLst>
        </pc:picChg>
        <pc:picChg chg="del">
          <ac:chgData name="Rafael Casado González" userId="1c71fca1-7e6b-4c6f-8614-522343b393e6" providerId="ADAL" clId="{21BE2FB9-40D8-46C4-8792-EA1EBB674749}" dt="2023-01-30T17:00:54.855" v="579" actId="478"/>
          <ac:picMkLst>
            <pc:docMk/>
            <pc:sldMk cId="1128788563" sldId="1316"/>
            <ac:picMk id="3076" creationId="{B112663B-0D08-7271-562F-6F0E0C5E01B4}"/>
          </ac:picMkLst>
        </pc:picChg>
      </pc:sldChg>
      <pc:sldChg chg="addSp delSp modSp add">
        <pc:chgData name="Rafael Casado González" userId="1c71fca1-7e6b-4c6f-8614-522343b393e6" providerId="ADAL" clId="{21BE2FB9-40D8-46C4-8792-EA1EBB674749}" dt="2023-01-30T17:02:31.099" v="601" actId="732"/>
        <pc:sldMkLst>
          <pc:docMk/>
          <pc:sldMk cId="819292810" sldId="1317"/>
        </pc:sldMkLst>
        <pc:picChg chg="del">
          <ac:chgData name="Rafael Casado González" userId="1c71fca1-7e6b-4c6f-8614-522343b393e6" providerId="ADAL" clId="{21BE2FB9-40D8-46C4-8792-EA1EBB674749}" dt="2023-01-30T17:01:52.881" v="587" actId="478"/>
          <ac:picMkLst>
            <pc:docMk/>
            <pc:sldMk cId="819292810" sldId="1317"/>
            <ac:picMk id="3074" creationId="{611476EF-4FB0-4B51-6513-3BB17DC7900B}"/>
          </ac:picMkLst>
        </pc:picChg>
        <pc:picChg chg="add mod">
          <ac:chgData name="Rafael Casado González" userId="1c71fca1-7e6b-4c6f-8614-522343b393e6" providerId="ADAL" clId="{21BE2FB9-40D8-46C4-8792-EA1EBB674749}" dt="2023-01-30T17:02:31.099" v="601" actId="732"/>
          <ac:picMkLst>
            <pc:docMk/>
            <pc:sldMk cId="819292810" sldId="1317"/>
            <ac:picMk id="4098" creationId="{4A3E262B-E640-EF0A-6BBE-25B447B5221B}"/>
          </ac:picMkLst>
        </pc:picChg>
      </pc:sldChg>
      <pc:sldChg chg="addSp delSp modSp add mod ord">
        <pc:chgData name="Rafael Casado González" userId="1c71fca1-7e6b-4c6f-8614-522343b393e6" providerId="ADAL" clId="{21BE2FB9-40D8-46C4-8792-EA1EBB674749}" dt="2023-02-06T14:57:23.977" v="740" actId="732"/>
        <pc:sldMkLst>
          <pc:docMk/>
          <pc:sldMk cId="142949735" sldId="1318"/>
        </pc:sldMkLst>
        <pc:spChg chg="mod">
          <ac:chgData name="Rafael Casado González" userId="1c71fca1-7e6b-4c6f-8614-522343b393e6" providerId="ADAL" clId="{21BE2FB9-40D8-46C4-8792-EA1EBB674749}" dt="2023-02-06T14:56:30.289" v="731" actId="14100"/>
          <ac:spMkLst>
            <pc:docMk/>
            <pc:sldMk cId="142949735" sldId="1318"/>
            <ac:spMk id="5" creationId="{00000000-0000-0000-0000-000000000000}"/>
          </ac:spMkLst>
        </pc:spChg>
        <pc:picChg chg="add del mod">
          <ac:chgData name="Rafael Casado González" userId="1c71fca1-7e6b-4c6f-8614-522343b393e6" providerId="ADAL" clId="{21BE2FB9-40D8-46C4-8792-EA1EBB674749}" dt="2023-02-06T14:56:08.926" v="727" actId="478"/>
          <ac:picMkLst>
            <pc:docMk/>
            <pc:sldMk cId="142949735" sldId="1318"/>
            <ac:picMk id="2" creationId="{32048665-B26A-369E-70B4-21F6E7781C0D}"/>
          </ac:picMkLst>
        </pc:picChg>
        <pc:picChg chg="del">
          <ac:chgData name="Rafael Casado González" userId="1c71fca1-7e6b-4c6f-8614-522343b393e6" providerId="ADAL" clId="{21BE2FB9-40D8-46C4-8792-EA1EBB674749}" dt="2023-02-06T14:45:45.622" v="617" actId="478"/>
          <ac:picMkLst>
            <pc:docMk/>
            <pc:sldMk cId="142949735" sldId="1318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21BE2FB9-40D8-46C4-8792-EA1EBB674749}" dt="2023-02-06T14:56:52.094" v="736" actId="14100"/>
          <ac:picMkLst>
            <pc:docMk/>
            <pc:sldMk cId="142949735" sldId="1318"/>
            <ac:picMk id="1026" creationId="{96746F37-891F-634A-13BF-8534F4EDC143}"/>
          </ac:picMkLst>
        </pc:picChg>
        <pc:picChg chg="add mod">
          <ac:chgData name="Rafael Casado González" userId="1c71fca1-7e6b-4c6f-8614-522343b393e6" providerId="ADAL" clId="{21BE2FB9-40D8-46C4-8792-EA1EBB674749}" dt="2023-02-06T14:57:23.977" v="740" actId="732"/>
          <ac:picMkLst>
            <pc:docMk/>
            <pc:sldMk cId="142949735" sldId="1318"/>
            <ac:picMk id="2050" creationId="{C58F7CEB-CA2B-AC01-D58F-A60F20390128}"/>
          </ac:picMkLst>
        </pc:picChg>
      </pc:sldChg>
      <pc:sldChg chg="addSp delSp modSp add mod">
        <pc:chgData name="Rafael Casado González" userId="1c71fca1-7e6b-4c6f-8614-522343b393e6" providerId="ADAL" clId="{21BE2FB9-40D8-46C4-8792-EA1EBB674749}" dt="2023-02-11T15:26:56.269" v="869" actId="6549"/>
        <pc:sldMkLst>
          <pc:docMk/>
          <pc:sldMk cId="1358928948" sldId="1325"/>
        </pc:sldMkLst>
        <pc:spChg chg="mod">
          <ac:chgData name="Rafael Casado González" userId="1c71fca1-7e6b-4c6f-8614-522343b393e6" providerId="ADAL" clId="{21BE2FB9-40D8-46C4-8792-EA1EBB674749}" dt="2023-02-11T15:26:56.269" v="869" actId="6549"/>
          <ac:spMkLst>
            <pc:docMk/>
            <pc:sldMk cId="1358928948" sldId="1325"/>
            <ac:spMk id="5" creationId="{00000000-0000-0000-0000-000000000000}"/>
          </ac:spMkLst>
        </pc:spChg>
        <pc:spChg chg="del">
          <ac:chgData name="Rafael Casado González" userId="1c71fca1-7e6b-4c6f-8614-522343b393e6" providerId="ADAL" clId="{21BE2FB9-40D8-46C4-8792-EA1EBB674749}" dt="2023-02-11T15:23:58.356" v="765" actId="478"/>
          <ac:spMkLst>
            <pc:docMk/>
            <pc:sldMk cId="1358928948" sldId="1325"/>
            <ac:spMk id="7" creationId="{00000000-0000-0000-0000-000000000000}"/>
          </ac:spMkLst>
        </pc:spChg>
        <pc:picChg chg="del">
          <ac:chgData name="Rafael Casado González" userId="1c71fca1-7e6b-4c6f-8614-522343b393e6" providerId="ADAL" clId="{21BE2FB9-40D8-46C4-8792-EA1EBB674749}" dt="2023-02-11T15:23:58.356" v="765" actId="478"/>
          <ac:picMkLst>
            <pc:docMk/>
            <pc:sldMk cId="1358928948" sldId="1325"/>
            <ac:picMk id="6" creationId="{00000000-0000-0000-0000-000000000000}"/>
          </ac:picMkLst>
        </pc:picChg>
        <pc:picChg chg="del">
          <ac:chgData name="Rafael Casado González" userId="1c71fca1-7e6b-4c6f-8614-522343b393e6" providerId="ADAL" clId="{21BE2FB9-40D8-46C4-8792-EA1EBB674749}" dt="2023-02-11T15:23:58.356" v="765" actId="478"/>
          <ac:picMkLst>
            <pc:docMk/>
            <pc:sldMk cId="1358928948" sldId="1325"/>
            <ac:picMk id="8" creationId="{00000000-0000-0000-0000-000000000000}"/>
          </ac:picMkLst>
        </pc:picChg>
        <pc:picChg chg="add mod">
          <ac:chgData name="Rafael Casado González" userId="1c71fca1-7e6b-4c6f-8614-522343b393e6" providerId="ADAL" clId="{21BE2FB9-40D8-46C4-8792-EA1EBB674749}" dt="2023-02-11T15:24:37.229" v="776" actId="14100"/>
          <ac:picMkLst>
            <pc:docMk/>
            <pc:sldMk cId="1358928948" sldId="1325"/>
            <ac:picMk id="1026" creationId="{2065A7EB-D028-18D6-C974-2CF58636B23D}"/>
          </ac:picMkLst>
        </pc:picChg>
      </pc:sldChg>
    </pc:docChg>
  </pc:docChgLst>
  <pc:docChgLst>
    <pc:chgData name="Rafael Casado González" userId="1c71fca1-7e6b-4c6f-8614-522343b393e6" providerId="ADAL" clId="{3B68B819-40D0-41CE-9E8F-5C8A8C91E1D4}"/>
    <pc:docChg chg="undo custSel addSld delSld modSld sldOrd delSection modSection">
      <pc:chgData name="Rafael Casado González" userId="1c71fca1-7e6b-4c6f-8614-522343b393e6" providerId="ADAL" clId="{3B68B819-40D0-41CE-9E8F-5C8A8C91E1D4}" dt="2023-11-13T10:43:18.652" v="903" actId="478"/>
      <pc:docMkLst>
        <pc:docMk/>
      </pc:docMkLst>
      <pc:sldChg chg="modSp mod">
        <pc:chgData name="Rafael Casado González" userId="1c71fca1-7e6b-4c6f-8614-522343b393e6" providerId="ADAL" clId="{3B68B819-40D0-41CE-9E8F-5C8A8C91E1D4}" dt="2023-11-13T09:05:55.209" v="27" actId="20577"/>
        <pc:sldMkLst>
          <pc:docMk/>
          <pc:sldMk cId="2730149711" sldId="1028"/>
        </pc:sldMkLst>
        <pc:spChg chg="mod">
          <ac:chgData name="Rafael Casado González" userId="1c71fca1-7e6b-4c6f-8614-522343b393e6" providerId="ADAL" clId="{3B68B819-40D0-41CE-9E8F-5C8A8C91E1D4}" dt="2023-11-13T09:05:55.209" v="27" actId="20577"/>
          <ac:spMkLst>
            <pc:docMk/>
            <pc:sldMk cId="2730149711" sldId="1028"/>
            <ac:spMk id="2" creationId="{00000000-0000-0000-0000-000000000000}"/>
          </ac:spMkLst>
        </pc:spChg>
      </pc:sldChg>
      <pc:sldChg chg="del">
        <pc:chgData name="Rafael Casado González" userId="1c71fca1-7e6b-4c6f-8614-522343b393e6" providerId="ADAL" clId="{3B68B819-40D0-41CE-9E8F-5C8A8C91E1D4}" dt="2023-11-13T09:06:25.506" v="31" actId="47"/>
        <pc:sldMkLst>
          <pc:docMk/>
          <pc:sldMk cId="3260356409" sldId="1213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09:38:32.592" v="361" actId="20577"/>
        <pc:sldMkLst>
          <pc:docMk/>
          <pc:sldMk cId="3873387207" sldId="1216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873387207" sldId="1216"/>
            <ac:spMk id="2" creationId="{D3ECA332-04A1-828F-DAAD-FE1D1C41C0B3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873387207" sldId="1216"/>
            <ac:spMk id="3" creationId="{71CE13AA-8777-9610-24D0-92E0A403359D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873387207" sldId="1216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873387207" sldId="1216"/>
            <ac:spMk id="5" creationId="{BB2BBD5D-8CB5-D3E4-94EC-12FDD4448FC3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873387207" sldId="1216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38:32.592" v="361" actId="20577"/>
          <ac:spMkLst>
            <pc:docMk/>
            <pc:sldMk cId="3873387207" sldId="1216"/>
            <ac:spMk id="11268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38:24.825" v="357" actId="1076"/>
          <ac:picMkLst>
            <pc:docMk/>
            <pc:sldMk cId="3873387207" sldId="1216"/>
            <ac:picMk id="11265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8:24.825" v="357" actId="1076"/>
          <ac:picMkLst>
            <pc:docMk/>
            <pc:sldMk cId="3873387207" sldId="1216"/>
            <ac:picMk id="11266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8:24.825" v="357" actId="1076"/>
          <ac:picMkLst>
            <pc:docMk/>
            <pc:sldMk cId="3873387207" sldId="1216"/>
            <ac:picMk id="11267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49:18.029" v="465" actId="207"/>
        <pc:sldMkLst>
          <pc:docMk/>
          <pc:sldMk cId="2697501077" sldId="1217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97501077" sldId="1217"/>
            <ac:spMk id="2" creationId="{6668C9D6-0571-A94E-BAA6-B7EF1EBF92FA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97501077" sldId="1217"/>
            <ac:spMk id="3" creationId="{3C0FFA6B-A70B-31BA-E887-481C5DF0CD17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97501077" sldId="1217"/>
            <ac:spMk id="4" creationId="{304A9314-6103-9BCC-B85D-841A27B7484A}"/>
          </ac:spMkLst>
        </pc:spChg>
        <pc:spChg chg="mod topLvl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9" creationId="{B40372CC-AE01-398B-6149-E1107C585FE5}"/>
          </ac:spMkLst>
        </pc:spChg>
        <pc:spChg chg="mod topLvl">
          <ac:chgData name="Rafael Casado González" userId="1c71fca1-7e6b-4c6f-8614-522343b393e6" providerId="ADAL" clId="{3B68B819-40D0-41CE-9E8F-5C8A8C91E1D4}" dt="2023-11-13T09:49:12" v="464" actId="207"/>
          <ac:spMkLst>
            <pc:docMk/>
            <pc:sldMk cId="2697501077" sldId="1217"/>
            <ac:spMk id="18" creationId="{EA6FAEBD-85F1-265C-C4D4-D1FB826CB251}"/>
          </ac:spMkLst>
        </pc:spChg>
        <pc:spChg chg="mod topLvl">
          <ac:chgData name="Rafael Casado González" userId="1c71fca1-7e6b-4c6f-8614-522343b393e6" providerId="ADAL" clId="{3B68B819-40D0-41CE-9E8F-5C8A8C91E1D4}" dt="2023-11-13T09:47:20.615" v="454" actId="207"/>
          <ac:spMkLst>
            <pc:docMk/>
            <pc:sldMk cId="2697501077" sldId="1217"/>
            <ac:spMk id="19" creationId="{8008BC06-C0D4-F05B-9541-5194443C3E8E}"/>
          </ac:spMkLst>
        </pc:spChg>
        <pc:spChg chg="mod topLvl">
          <ac:chgData name="Rafael Casado González" userId="1c71fca1-7e6b-4c6f-8614-522343b393e6" providerId="ADAL" clId="{3B68B819-40D0-41CE-9E8F-5C8A8C91E1D4}" dt="2023-11-13T09:49:18.029" v="465" actId="207"/>
          <ac:spMkLst>
            <pc:docMk/>
            <pc:sldMk cId="2697501077" sldId="1217"/>
            <ac:spMk id="24" creationId="{42A3CFF6-FB6B-79CB-7AAB-DB130E3F380C}"/>
          </ac:spMkLst>
        </pc:spChg>
        <pc:spChg chg="mod topLvl">
          <ac:chgData name="Rafael Casado González" userId="1c71fca1-7e6b-4c6f-8614-522343b393e6" providerId="ADAL" clId="{3B68B819-40D0-41CE-9E8F-5C8A8C91E1D4}" dt="2023-11-13T09:49:18.029" v="465" actId="207"/>
          <ac:spMkLst>
            <pc:docMk/>
            <pc:sldMk cId="2697501077" sldId="1217"/>
            <ac:spMk id="25" creationId="{DF0A6F74-BC94-D1D9-C563-84239FEDB796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27" creationId="{6D2CEF47-6544-4317-8C97-A57D71C2D6C5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28" creationId="{6838ED18-6D25-281F-3EC5-E20479C0E9F8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29" creationId="{F7303C89-6BCE-DE98-BD67-5CD878692481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30" creationId="{A612962D-395C-5279-608A-2079AFE448F4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31" creationId="{AFD5A811-8DFA-4107-B2B6-21D0F5DDABB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88" creationId="{031A5A5F-E1CC-F3B9-E424-DEB95147006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89" creationId="{B513AC6B-E305-DAAE-9105-CABBA2C356D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0" creationId="{CBA7F1A1-B6FF-BF85-82F9-E2A4851BCED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1" creationId="{7936D5BE-FDDD-C613-B685-DE01C090ECD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2" creationId="{ACEE7E51-3855-293C-5ADF-7036511C096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3" creationId="{F1932367-8EE7-943F-7105-004E7CAA49A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4" creationId="{379063B0-DFDC-0541-9AF2-DD93E720932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5" creationId="{FF02D6B9-F4DA-86B0-7CCD-E443B6C9D83A}"/>
          </ac:spMkLst>
        </pc:spChg>
        <pc:spChg chg="mod ord">
          <ac:chgData name="Rafael Casado González" userId="1c71fca1-7e6b-4c6f-8614-522343b393e6" providerId="ADAL" clId="{3B68B819-40D0-41CE-9E8F-5C8A8C91E1D4}" dt="2023-11-13T09:42:53.244" v="387" actId="1076"/>
          <ac:spMkLst>
            <pc:docMk/>
            <pc:sldMk cId="2697501077" sldId="1217"/>
            <ac:spMk id="29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7" creationId="{D299EFE1-C515-427F-D8D8-4EC5BB6112A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8" creationId="{D3229A8A-9A5F-C517-E3D9-3F0C4070776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9" creationId="{8B3CFE8B-D3DB-C935-763F-B7624734EBC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0" creationId="{5E80F185-B465-074C-E358-438E6B1A484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1" creationId="{9613C464-265A-D9F8-46AE-BDB3384DB02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2" creationId="{AC516315-EBFF-BE8B-1289-0DA8A8642B2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3" creationId="{076DA5CE-8EEE-3863-2FD9-79C23995A3A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4" creationId="{7C356C33-04CA-9F82-2C52-BB932AB0E72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5" creationId="{DEDD4B12-CA41-5D72-436B-A55CF9EC987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6" creationId="{95B64452-8449-30A5-EFA9-302086CD0F5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7" creationId="{9B4156C5-F961-DE1B-2A41-56B4EF013BB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8" creationId="{E67502CF-EB84-AD49-1FC5-D756B1F0D8B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9" creationId="{DD369120-08F7-096B-45B4-B5CFB2B8B32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0" creationId="{28449D91-4FEC-DB37-1CB1-C7351C5680F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1" creationId="{7FD691BF-BE81-A28A-3E8F-0C6854C6679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2" creationId="{3D0797A6-20E8-639E-5904-4980E268E22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3" creationId="{030367A0-F0C1-BBE9-384C-8F274976409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4" creationId="{486DEF37-CA45-BA82-D3C5-3C0CA54A6E2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5" creationId="{B69BDC6D-4396-AA8B-B5F2-C7C695E10D5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6" creationId="{55D44AD3-46F7-11C2-E56F-295F2648D27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7" creationId="{592BB8FC-93C8-C886-8999-20A06760B2F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8" creationId="{CC302254-DA24-6C63-1477-3BEF5923AE2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9" creationId="{282FE39B-1F75-33CB-765C-04DF9223571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871" creationId="{1179441D-C36A-EE11-2BB9-28031FAEA9F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872" creationId="{28F70756-CE34-5CCC-6710-581F76486126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7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8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8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1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1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1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1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60" creationId="{00000000-0000-0000-0000-000000000000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1" creationId="{BA36482E-4B99-30EE-E9BC-024667AA9B5E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2" creationId="{2AA9DE8C-E508-72D0-374C-B46427896FC7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3" creationId="{F870F811-7DAB-7133-BCE9-693503513688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4" creationId="{7CED9E66-4FA9-9B6C-772A-5A35D9787CAF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5" creationId="{CFB3B242-7FEE-01C1-706A-FA6ED7F1AB79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6" creationId="{CC078AC9-CE88-3AE1-05E8-8E3DC2EC240B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7" creationId="{0128E165-26E7-3430-C8EC-63ED288A9D05}"/>
          </ac:spMkLst>
        </pc:spChg>
        <pc:spChg chg="mod topLvl">
          <ac:chgData name="Rafael Casado González" userId="1c71fca1-7e6b-4c6f-8614-522343b393e6" providerId="ADAL" clId="{3B68B819-40D0-41CE-9E8F-5C8A8C91E1D4}" dt="2023-11-13T09:48:27.671" v="460" actId="1076"/>
          <ac:spMkLst>
            <pc:docMk/>
            <pc:sldMk cId="2697501077" sldId="1217"/>
            <ac:spMk id="1174" creationId="{E27419EE-A309-F705-4AC9-3ADAD3326B70}"/>
          </ac:spMkLst>
        </pc:spChg>
        <pc:spChg chg="mod topLvl">
          <ac:chgData name="Rafael Casado González" userId="1c71fca1-7e6b-4c6f-8614-522343b393e6" providerId="ADAL" clId="{3B68B819-40D0-41CE-9E8F-5C8A8C91E1D4}" dt="2023-11-13T09:48:23.274" v="459" actId="1076"/>
          <ac:spMkLst>
            <pc:docMk/>
            <pc:sldMk cId="2697501077" sldId="1217"/>
            <ac:spMk id="1175" creationId="{A236A224-B5F0-4E57-1F1D-7A621E777AC7}"/>
          </ac:spMkLst>
        </pc:spChg>
        <pc:spChg chg="mod topLvl">
          <ac:chgData name="Rafael Casado González" userId="1c71fca1-7e6b-4c6f-8614-522343b393e6" providerId="ADAL" clId="{3B68B819-40D0-41CE-9E8F-5C8A8C91E1D4}" dt="2023-11-13T09:48:01.950" v="457" actId="1076"/>
          <ac:spMkLst>
            <pc:docMk/>
            <pc:sldMk cId="2697501077" sldId="1217"/>
            <ac:spMk id="1176" creationId="{DD7D87DE-6A05-298C-45B4-3C4FE9310344}"/>
          </ac:spMkLst>
        </pc:spChg>
        <pc:spChg chg="mod topLvl">
          <ac:chgData name="Rafael Casado González" userId="1c71fca1-7e6b-4c6f-8614-522343b393e6" providerId="ADAL" clId="{3B68B819-40D0-41CE-9E8F-5C8A8C91E1D4}" dt="2023-11-13T09:47:46.701" v="456" actId="207"/>
          <ac:spMkLst>
            <pc:docMk/>
            <pc:sldMk cId="2697501077" sldId="1217"/>
            <ac:spMk id="1177" creationId="{8D8A3EA0-F39E-1CEC-A23A-89955B08C315}"/>
          </ac:spMkLst>
        </pc:spChg>
        <pc:spChg chg="mod topLvl">
          <ac:chgData name="Rafael Casado González" userId="1c71fca1-7e6b-4c6f-8614-522343b393e6" providerId="ADAL" clId="{3B68B819-40D0-41CE-9E8F-5C8A8C91E1D4}" dt="2023-11-13T09:48:41.362" v="463" actId="1076"/>
          <ac:spMkLst>
            <pc:docMk/>
            <pc:sldMk cId="2697501077" sldId="1217"/>
            <ac:spMk id="1178" creationId="{3FC0964D-2495-2429-479F-6F9513B9896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181" creationId="{4C7346DC-3FC9-80C7-E92C-DB5975F0783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182" creationId="{994DC465-1E5A-6D73-A040-9F2A8EDB239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183" creationId="{3BD016AD-B78A-0B69-F3EE-E5E4FDA2D48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88" creationId="{1C9C5EB8-B14E-56E2-F510-BFCBCD94F5B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89" creationId="{157F0E99-B5DA-CE9C-A3F1-E480B9A3E80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0" creationId="{6CF6C2B6-B0BC-9DE5-ED31-43534AF2DD1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1" creationId="{AAAEF298-33E6-824E-82EC-11483EB9A14D}"/>
          </ac:spMkLst>
        </pc:spChg>
        <pc:spChg chg="mod ord">
          <ac:chgData name="Rafael Casado González" userId="1c71fca1-7e6b-4c6f-8614-522343b393e6" providerId="ADAL" clId="{3B68B819-40D0-41CE-9E8F-5C8A8C91E1D4}" dt="2023-11-13T09:39:14.034" v="364" actId="14100"/>
          <ac:spMkLst>
            <pc:docMk/>
            <pc:sldMk cId="2697501077" sldId="1217"/>
            <ac:spMk id="1229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3" creationId="{F9A3F38D-1A31-80D0-A969-A8B36334554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4" creationId="{B10204AA-CE60-DF7A-A30D-597FCA41CA0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5" creationId="{44EF1DB2-8AD8-8FC7-A2E9-36717FFF822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6" creationId="{D9397A17-A716-D0E7-A7B3-E7B00873D07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7" creationId="{578FD125-12D4-0448-D587-74EEAAFD892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8" creationId="{4B1ABBDD-7751-9D65-5FF4-9680EC63693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9" creationId="{1E639878-60D9-ED71-B56A-13E42276688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0" creationId="{A2F4C6D0-CD9D-CEED-AB22-1723B752018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1" creationId="{43C633EA-04CF-D53D-9866-11BD28D482FD}"/>
          </ac:spMkLst>
        </pc:spChg>
        <pc:spChg chg="mod">
          <ac:chgData name="Rafael Casado González" userId="1c71fca1-7e6b-4c6f-8614-522343b393e6" providerId="ADAL" clId="{3B68B819-40D0-41CE-9E8F-5C8A8C91E1D4}" dt="2023-11-13T09:48:34.480" v="462" actId="1076"/>
          <ac:spMkLst>
            <pc:docMk/>
            <pc:sldMk cId="2697501077" sldId="1217"/>
            <ac:spMk id="12302" creationId="{27CA6130-E6AC-6D41-1C33-E0D81932A7A1}"/>
          </ac:spMkLst>
        </pc:spChg>
        <pc:spChg chg="mod">
          <ac:chgData name="Rafael Casado González" userId="1c71fca1-7e6b-4c6f-8614-522343b393e6" providerId="ADAL" clId="{3B68B819-40D0-41CE-9E8F-5C8A8C91E1D4}" dt="2023-11-13T09:48:34.480" v="462" actId="1076"/>
          <ac:spMkLst>
            <pc:docMk/>
            <pc:sldMk cId="2697501077" sldId="1217"/>
            <ac:spMk id="12303" creationId="{CBB6C05B-1EF1-027E-5D51-4472D0AA3E1B}"/>
          </ac:spMkLst>
        </pc:spChg>
        <pc:spChg chg="mod">
          <ac:chgData name="Rafael Casado González" userId="1c71fca1-7e6b-4c6f-8614-522343b393e6" providerId="ADAL" clId="{3B68B819-40D0-41CE-9E8F-5C8A8C91E1D4}" dt="2023-11-13T09:48:34.480" v="462" actId="1076"/>
          <ac:spMkLst>
            <pc:docMk/>
            <pc:sldMk cId="2697501077" sldId="1217"/>
            <ac:spMk id="12304" creationId="{773504B6-8683-62E0-A7A9-562147CC9F7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5" creationId="{378AA4FF-1405-E318-B1B9-FBBBA363F2C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6" creationId="{C333E185-3E8D-F615-03EE-98DB9F909A5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7" creationId="{6C75BE13-62E7-0554-0053-BD3C596D7A8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8" creationId="{A4F5DC9D-0704-065B-CB01-0D9C8231CF8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9" creationId="{3B36C7E0-C330-1523-B4D8-1A4085DA114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0" creationId="{E44709B7-D421-46F8-B393-D49F1272FD9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1" creationId="{E6E693F6-B7E6-F4D1-3A5F-3B767529964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2" creationId="{C3BCD7DD-5D43-24FF-B388-CBC931508E5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3" creationId="{71209C0B-A404-3643-B668-F87A8E6F390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4" creationId="{9725A6AC-E09B-C332-EA5A-C1F5FA00A57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5" creationId="{24BD94FD-A33B-9A62-7EA8-4E3C52A0714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6" creationId="{EF857C6A-8A69-2628-6D5A-E7EC2E0DCEF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7" creationId="{A0D8935E-2226-F838-0C13-18B8B3A4AA1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8" creationId="{DAD0C4F3-711C-4808-F4CC-937CE7738B3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9" creationId="{6CCC8672-61A5-DCA2-7498-32B74283F58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0" creationId="{2ECC38D1-059D-C0C0-F3CC-D95C96CD297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1" creationId="{95EFC199-1A74-8703-7CF7-26A0C5E7457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2" creationId="{BB5DC0A6-6BE2-38F0-D776-DA17C8DF9AD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3" creationId="{B76B74F1-62E3-D14B-4F44-D9F1DBD10DF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4" creationId="{201C7CE8-F05E-98B1-685F-94360497449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5" creationId="{EFC6C938-BE9B-7445-AB99-0FE2C3250E2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6" creationId="{66906AAE-4CAC-41C8-0EBA-026F9D35660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7" creationId="{1F902C69-EB09-DBD9-59A9-33B98DBADBF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8" creationId="{E6D7B29B-74DA-4417-9E62-7E8655F2D276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97501077" sldId="1217"/>
            <ac:spMk id="123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0" creationId="{434CF5F8-AB20-BEA3-7896-51352D71116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1" creationId="{DF7ADFC8-85B6-8460-6E99-DA6B15A5F0F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2" creationId="{EF225614-F311-C692-D6F3-CB76DC77CD2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3" creationId="{D9CB0BCA-878E-E636-14DF-99EAD1B3697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4" creationId="{A3EA2C0A-B7A1-5C49-590B-1149D2C88DE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5" creationId="{007CAF53-B2B5-F595-5820-94937FAEDE3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6" creationId="{D353AC6C-F7D5-EDFA-771F-ECC81440647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7" creationId="{27068033-3F1F-FFD4-8721-D579EC96C87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8" creationId="{A1F3335C-3CC9-769E-859B-B573F85DC7D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9" creationId="{0CD69874-B607-A0DB-30E6-61C41412712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0" creationId="{5BAA1CA8-25B4-3B0E-4D57-1BF75552206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1" creationId="{CCCA9647-DE3E-89DA-35BD-4B4D91E919B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2" creationId="{FA37A8CC-8028-0F48-0E39-3D8D0195479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3" creationId="{07749C1C-6CE6-1841-6B3D-FAD931C85EF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4" creationId="{47B40865-DBDB-53FE-3EFB-BD978D509E5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5" creationId="{2DE7CC93-DD32-C8BA-ADB8-E92D1536C65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6" creationId="{7DCB5C63-9898-85B1-1DC0-6B5B131F7A2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7" creationId="{D237B5A7-82B8-F5FA-2DD0-54BBF80A353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8" creationId="{23C30C5A-3698-D145-E749-17D0719F73D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9" creationId="{9D3A41B9-AEE2-C480-7BA4-3A1A788655D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0" creationId="{13D02209-DECC-B226-2770-222274020FE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1" creationId="{AF6A5B8E-22CD-2D47-CDC0-496580A7DB8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2" creationId="{9F232285-FA04-18CD-CDC3-7C659A79920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3" creationId="{6253678F-5435-1D6A-808B-EFA48853A54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4" creationId="{4BD6C916-4191-37C8-6E5D-2DA3DC8AAC3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5" creationId="{4C0D9641-50EA-47AA-C84A-CC75D2BE4EC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6" creationId="{8074E259-E8A0-41D6-3875-FCA72A714A8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7" creationId="{9A7D63E3-2F60-3AC0-999D-1C03AACA581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8" creationId="{1671CF1F-0C21-DF7A-A372-AB6A96B24D9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9" creationId="{59B10A07-6701-8B0A-B357-5FB6CC8FFF9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0" creationId="{20224DCA-C8A3-4079-D9A4-AE97587EF1C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1" creationId="{432B39AA-7A29-1D78-81EB-8ABC12A0EFE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2" creationId="{6BC5E620-C7DD-24DF-6431-040BBD7259B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3" creationId="{A5265A10-E28F-2438-CDB6-2ACE8F93DDE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4" creationId="{83F26FB3-C895-C40F-5A2C-75E9DB35046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5" creationId="{DBB55C13-761F-809B-E6EF-A830817C968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6" creationId="{AFB8D989-21DC-E29F-1985-7432E3D463A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7" creationId="{52A6E945-5171-DA55-2A1D-FACEC38499D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8" creationId="{1E7C7559-D05C-0707-47D0-B5A1FF3A06E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9" creationId="{63E3A825-22F4-FA48-43DD-34B708B3988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0" creationId="{83B561C0-ACBF-FA4B-1212-C8A5C29E44F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1" creationId="{0698DB06-8F84-A98D-7514-560B57513E6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2" creationId="{FA956AD0-1B05-47B6-3417-8F91C36EE5A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3" creationId="{60F18E01-BD59-C6B5-CF69-D31C0377A3B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4" creationId="{7A5920BE-EA23-9096-A976-D38622CB4A1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5" creationId="{7625AA30-AA2A-ACE2-6548-C2D6CD9F221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6" creationId="{7562F098-8D27-ACB3-8CA7-EB182A14385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7" creationId="{6E7CCFAC-8568-0B46-971A-750E5439100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8" creationId="{1135921E-4F8C-AA21-3324-0DAAF1B0651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9" creationId="{054F73F9-A684-AFA5-6EFF-61BCA016488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0" creationId="{44CDB780-127F-B00E-E679-3B9EC9ED9DC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1" creationId="{1EC64F07-D18B-8C5C-892B-EF9B75236BD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2" creationId="{3346D234-8BE9-F4EB-E37B-498D50A3FA9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3" creationId="{8432EC8C-2A82-DE76-F4AD-393E7CD94C6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4" creationId="{4958ECE7-1121-5C9C-ABE5-35169DE9B24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5" creationId="{3D94C744-7C12-AEE9-B4E8-4821C9B7C1A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6" creationId="{CC3A19D3-781F-B0D2-22E8-ABEF0BF54FF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7" creationId="{52C891EC-2785-703B-B6B0-E848AB1C165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8" creationId="{B8ED6496-1225-25BD-6C69-81624E4B798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9" creationId="{8F308C7D-0BE6-D776-2C75-471C05F7F27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0" creationId="{497FF77C-0333-F208-6DE4-B8DDF281C20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1" creationId="{8AB8C760-9743-7970-A7B6-4DA8565876E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2" creationId="{999C04B5-8DDD-82E5-65B2-52919FF74E3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3" creationId="{D09BC37C-DDB7-B307-84B6-8CE741D12B4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4" creationId="{2E5E36A0-D6A4-FFFE-F072-110869C0924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5" creationId="{DA04073A-36F6-D8AC-7D6C-88CDEF61BEF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6" creationId="{79455B5C-965D-FBA9-B135-A150D4020AC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7" creationId="{F4D500C9-0A49-0863-6D3B-92443A7BF6A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8" creationId="{88A9EAC2-A014-E6BA-B481-461C7A6B07C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9" creationId="{D60D706B-E838-4E65-1B18-EB8B37ABCDD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0" creationId="{86DDBF95-6E88-A11A-82FB-A5CAD54CBC1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1" creationId="{9035D821-4EE9-7F7A-C643-E1B61A4C743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2" creationId="{2FC498AD-7FEE-B20E-B708-79247B18F37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3" creationId="{4E5A0CDB-FCAE-6B29-23E3-0B807B78750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4" creationId="{AD754BA0-1912-2925-3B5F-0C5EE574BD5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5" creationId="{61E192FA-E764-1906-A61E-9EEC760FC49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6" creationId="{FF541C92-4BDB-2B22-4946-BB68C346BC0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7" creationId="{8E42F163-F349-CD9D-5AD3-96D6420374B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8" creationId="{41ECDFB0-FBA5-7546-DE24-FB1A9E85984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9" creationId="{0E9890CA-C6E5-51A5-DD07-22899993ABD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0" creationId="{C108EC4E-8156-9729-F74E-3C7CB68A8B6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1" creationId="{C40839D3-9EBA-5BBD-018F-79F7C5D6986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2" creationId="{E96A491F-AF33-53B2-9087-EB22FDC5F6D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3" creationId="{F8EF426F-8777-F88D-4653-5D9887D7F29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4" creationId="{0F19FC5B-8CDE-541B-5EB3-954E2917064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5" creationId="{DD41F2B9-E57B-B6EF-8C56-3834D12C861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6" creationId="{E6E0BA2F-0B92-ECE9-2528-8AEA71FB850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7" creationId="{55A2094A-B818-9297-EFBD-435976AA8E5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8" creationId="{79D50051-A0BA-8AF2-60BC-16164673A58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9" creationId="{FA202336-5A2C-9DA3-B183-A9A8B1DA6D2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0" creationId="{A953F3F4-6189-8772-A731-30AEBFFDB16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1" creationId="{5D9E927D-8523-3F70-6560-9986F37DC9E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2" creationId="{4EEF428C-2C52-42E6-167D-D5B883FF275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3" creationId="{A27CB9D2-4CF1-8D34-49E5-451C268CC4E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4" creationId="{E108226F-7701-CEFC-C33F-FA3B5A40983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5" creationId="{177BC70E-1DD1-CD60-A092-3E5CF52F9F4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6" creationId="{273623B3-6566-883D-1529-4FA4A3A658A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7" creationId="{3C69BA50-594C-5CBB-82A5-30C2391C2E4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8" creationId="{470A1578-5CFB-8F29-5363-B6995A30EA3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9" creationId="{D3BC0A1A-80C6-856A-C621-3BA476A6C38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0" creationId="{D2C3C995-C44F-15CE-D7E1-174729CE2BF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1" creationId="{2CEA3086-F4E5-3595-D3A9-0A8BEF86C99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2" creationId="{3AD3E456-4272-2AEF-F0F0-7C78F275E0A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3" creationId="{DE49393B-0394-D960-F020-95BF7369B05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4" creationId="{1E6D217E-5CB9-B2D8-929B-C081F245C5B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5" creationId="{D3A87F3E-EC86-FF10-821E-ECCDCED8042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6" creationId="{7ACB6913-8B52-0A05-B4A9-9500DA21D15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7" creationId="{36807F83-A529-36B6-D84A-577CE19178C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8" creationId="{05C9F6A0-6364-8922-D2A3-DF6C12B7CF3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9" creationId="{DA31177B-5EF9-3B91-1784-906FBCDFA1B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0" creationId="{B7011420-66FE-F4F2-8AAD-CC7883A2CD8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1" creationId="{0D52975F-24BC-4F92-C632-B6A25C6DEA6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2" creationId="{67525847-B8E4-6475-30B9-7C41697C94E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3" creationId="{EEE9BBCC-4681-AB8D-A478-EDF30C9D38F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4" creationId="{F5868A48-BDFA-ECEA-1E6B-60209C2DC57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5" creationId="{CD7BE0BC-FF9D-F80B-BDA4-6879E67F99A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6" creationId="{7B9A338A-85D3-9FDE-3544-7DEDAF8A895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7" creationId="{F24B7D93-3014-E482-AD33-94FDF00CED5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8" creationId="{771B75AC-6CD3-F6CA-2F2F-28085950498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9" creationId="{00A4329E-F102-71E8-F197-44C446F43E1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0" creationId="{3DE4FDFD-C84A-92A4-5A13-44E305A92F7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1" creationId="{10AB4327-577A-94E0-B7E4-5FCF0F02331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2" creationId="{8C6FC1CE-20C9-7A8B-939A-F527507EDDF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3" creationId="{F363DC1B-D00E-6EA8-F02A-D49AFD06B9D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4" creationId="{A4C85F6B-3A23-74F4-3E95-60CD4490EB5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5" creationId="{82C55C8D-5D63-6014-7238-B5857941A65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6" creationId="{830C34B1-A61D-4381-799E-5A025239DC9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7" creationId="{2D2FBD23-3FEC-1A4E-4731-EB074DB95C9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8" creationId="{AD54BEF5-73A4-1745-E460-E64A47F038D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9" creationId="{6E1DCC8A-5F61-4415-3B83-F32D89D93AD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0" creationId="{E3801291-1982-4DE5-F98B-1ADC8E70C43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1" creationId="{6E8D1426-5D84-EF61-2CF1-0229806AC1A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2" creationId="{73EE83AE-4626-FE6A-70D1-87691C16532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3" creationId="{08E7AC16-6DF9-0ED7-10B7-925BCD8C2AF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4" creationId="{D73505D5-C0D3-F29F-AA6D-F80F0B922D1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5" creationId="{9B12412A-8797-2A88-DDF2-84FB15F1A50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6" creationId="{7784B215-CC8E-D6DB-1CAD-DAF3DE5BD79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7" creationId="{0CA552CC-C8E6-299E-56B6-345FCB2D881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8" creationId="{AC1150EB-4B0D-5BF4-30BC-7F7E79C8EDD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9" creationId="{562230DE-CCE6-E6A0-097C-B7C789A4890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0" creationId="{D1278301-B302-14F1-26BB-3C38490B327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1" creationId="{F3CB3FBC-B342-67A2-80A9-EB8E4BDD249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2" creationId="{9B806D40-27BC-0133-E21C-07208FA01D3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3" creationId="{3422CFDB-089F-A6D1-3799-25D5DA3B7EC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4" creationId="{BA4FE692-992C-31B8-9250-C2DA7B5AD21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5" creationId="{9B5E7D7D-33B0-CA64-D162-5A16D6464DB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6" creationId="{0E3E7FA1-891C-B4B9-DCC3-78D89C13F5D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7" creationId="{C045A977-6F26-E1D1-3681-94108B4A4BC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8" creationId="{C1B4E5CE-6B3D-E824-0AB3-42FCD2B013F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9" creationId="{B45271D2-E0EE-1863-BB6B-9378D6D85D5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0" creationId="{CD84AD43-38E1-3899-2C77-2C7DAA37893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1" creationId="{DB5FD84A-FD0D-5F86-3782-4D37D4F0EAA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2" creationId="{97C38A70-EF38-83EC-3599-D9F00AD5273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3" creationId="{93B14CF8-DF7D-D147-F606-222311BC392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4" creationId="{0CAEB1D6-2303-9264-05AD-88736291A3C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5" creationId="{3C1151F5-5B33-289B-6D21-A57913525D1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6" creationId="{46EC38AD-2247-3AF9-C255-2CE75B76AE1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7" creationId="{9301B3E5-9191-F0DC-8E10-75DCDD2E3696}"/>
          </ac:spMkLst>
        </pc:spChg>
        <pc:grpChg chg="add del 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5" creationId="{2A4207A0-881F-1E40-FCB0-7DA023CD9328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6" creationId="{7B7D06F7-F928-840E-0109-B2DE7B277FED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7" creationId="{72FE3E79-C9F0-AA3C-8E33-223D75020965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" creationId="{54CD8A15-80CB-FC99-FA33-D2BFCF0CBEB2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0" creationId="{EB667227-4EBD-E635-D177-C6CA28CCF1D8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" creationId="{8E5D3AF7-97FA-5CB0-E7B6-9DF0D6EB8BD5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2" creationId="{81FEB9F5-4AAB-6746-E9C9-5F4E1D917525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3" creationId="{C3487C61-4723-CCE6-882E-20D35C5C6193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4" creationId="{57B60448-D029-B778-4550-680435752DA3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5" creationId="{3B075D8C-4D86-E3EA-FAA9-6A8D10441B6B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6" creationId="{D12DFCD2-69C0-0262-04CD-0F296C3E6DAB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7" creationId="{19530FEE-C356-EB6F-F7AC-9DDEE8F646A3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20" creationId="{3970DA58-E488-80C8-D736-BB77E05FC8E8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21" creationId="{80271CD3-1E3F-6542-1356-ADF67D9435CC}"/>
          </ac:grpSpMkLst>
        </pc:grpChg>
        <pc:grpChg chg="mod topLvl">
          <ac:chgData name="Rafael Casado González" userId="1c71fca1-7e6b-4c6f-8614-522343b393e6" providerId="ADAL" clId="{3B68B819-40D0-41CE-9E8F-5C8A8C91E1D4}" dt="2023-11-13T09:44:58.264" v="398" actId="692"/>
          <ac:grpSpMkLst>
            <pc:docMk/>
            <pc:sldMk cId="2697501077" sldId="1217"/>
            <ac:grpSpMk id="22" creationId="{B9FF4698-8FAF-EBC1-ABD0-70C367801FA6}"/>
          </ac:grpSpMkLst>
        </pc:grpChg>
        <pc:grpChg chg="mod topLvl">
          <ac:chgData name="Rafael Casado González" userId="1c71fca1-7e6b-4c6f-8614-522343b393e6" providerId="ADAL" clId="{3B68B819-40D0-41CE-9E8F-5C8A8C91E1D4}" dt="2023-11-13T09:45:09.706" v="399" actId="692"/>
          <ac:grpSpMkLst>
            <pc:docMk/>
            <pc:sldMk cId="2697501077" sldId="1217"/>
            <ac:grpSpMk id="23" creationId="{4F5BA0D4-385C-3DBD-6136-774483896346}"/>
          </ac:grpSpMkLst>
        </pc:grpChg>
        <pc:grpChg chg="mod topLvl">
          <ac:chgData name="Rafael Casado González" userId="1c71fca1-7e6b-4c6f-8614-522343b393e6" providerId="ADAL" clId="{3B68B819-40D0-41CE-9E8F-5C8A8C91E1D4}" dt="2023-11-13T09:43:50.686" v="393" actId="1582"/>
          <ac:grpSpMkLst>
            <pc:docMk/>
            <pc:sldMk cId="2697501077" sldId="1217"/>
            <ac:grpSpMk id="26" creationId="{7016E390-BBFF-D2FC-4758-E57597CC6AED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4" creationId="{4546FE09-00C8-77F1-0FEC-C3A231400063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5" creationId="{57846A4D-08FF-E4E3-EE99-A3C935827725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6" creationId="{5FC73D0F-686C-DE1A-E65C-2360B8CBA42B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7" creationId="{5A3401D4-B330-E99A-3317-A8E93442C33D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8" creationId="{ED617C50-8DC5-5233-24BB-762CF2416419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9" creationId="{1C9AD5A1-17C0-D637-13EE-1D64D8A282DB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70" creationId="{ACB5313D-BA7D-0FFE-FBBE-8F36AFCED038}"/>
          </ac:grpSpMkLst>
        </pc:grpChg>
        <pc:grpChg chg="del mod">
          <ac:chgData name="Rafael Casado González" userId="1c71fca1-7e6b-4c6f-8614-522343b393e6" providerId="ADAL" clId="{3B68B819-40D0-41CE-9E8F-5C8A8C91E1D4}" dt="2023-11-13T09:39:32.597" v="367" actId="478"/>
          <ac:grpSpMkLst>
            <pc:docMk/>
            <pc:sldMk cId="2697501077" sldId="1217"/>
            <ac:grpSpMk id="873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7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75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76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7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7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2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3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5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9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9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9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07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0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0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1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1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12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1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1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16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17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1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1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2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2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22" creationId="{00000000-0000-0000-0000-000000000000}"/>
          </ac:grpSpMkLst>
        </pc:grpChg>
        <pc:grpChg chg="mod topLvl">
          <ac:chgData name="Rafael Casado González" userId="1c71fca1-7e6b-4c6f-8614-522343b393e6" providerId="ADAL" clId="{3B68B819-40D0-41CE-9E8F-5C8A8C91E1D4}" dt="2023-11-13T09:47:39.230" v="455" actId="208"/>
          <ac:grpSpMkLst>
            <pc:docMk/>
            <pc:sldMk cId="2697501077" sldId="1217"/>
            <ac:grpSpMk id="1168" creationId="{89771B52-C252-220C-5CFF-0DB6E50E6CB5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69" creationId="{F7211C4A-CA60-E008-9A93-3E2C250F5A41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70" creationId="{2410EA67-ADBD-3BEF-1693-524D43F01E71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71" creationId="{0DC5591D-9039-C5E9-0356-F04159C65DF4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72" creationId="{1A165F11-078E-693F-C172-FBA5663F5FA6}"/>
          </ac:grpSpMkLst>
        </pc:grpChg>
        <pc:grpChg chg="mod topLvl">
          <ac:chgData name="Rafael Casado González" userId="1c71fca1-7e6b-4c6f-8614-522343b393e6" providerId="ADAL" clId="{3B68B819-40D0-41CE-9E8F-5C8A8C91E1D4}" dt="2023-11-13T09:48:34.480" v="462" actId="1076"/>
          <ac:grpSpMkLst>
            <pc:docMk/>
            <pc:sldMk cId="2697501077" sldId="1217"/>
            <ac:grpSpMk id="1173" creationId="{BA87DF20-BDE3-7D5B-D2AC-85CC90FBD107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79" creationId="{1914BF4E-FB06-326B-EEAB-B2C2A9C86572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80" creationId="{FB5A3D13-55E8-1D65-887F-811D3F69B9C1}"/>
          </ac:grpSpMkLst>
        </pc:grpChg>
      </pc:sldChg>
      <pc:sldChg chg="addSp delSp modSp mod ord chgLayout">
        <pc:chgData name="Rafael Casado González" userId="1c71fca1-7e6b-4c6f-8614-522343b393e6" providerId="ADAL" clId="{3B68B819-40D0-41CE-9E8F-5C8A8C91E1D4}" dt="2023-11-13T09:21:41.005" v="145" actId="14100"/>
        <pc:sldMkLst>
          <pc:docMk/>
          <pc:sldMk cId="3263509158" sldId="1219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63509158" sldId="1219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63509158" sldId="1219"/>
            <ac:spMk id="3" creationId="{7CFFA7F4-426A-FE2C-81AB-AA1BE6400546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63509158" sldId="1219"/>
            <ac:spMk id="4" creationId="{6AB1C146-2A87-8C68-4284-45E039D8CE16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63509158" sldId="1219"/>
            <ac:spMk id="5" creationId="{C6CB597F-C326-BCCB-D4AE-E8C7F88EEA3B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63509158" sldId="1219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21:31.290" v="142" actId="14100"/>
          <ac:spMkLst>
            <pc:docMk/>
            <pc:sldMk cId="3263509158" sldId="1219"/>
            <ac:spMk id="1434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21:41.005" v="145" actId="14100"/>
          <ac:picMkLst>
            <pc:docMk/>
            <pc:sldMk cId="3263509158" sldId="1219"/>
            <ac:picMk id="9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20:57.984" v="139" actId="1076"/>
        <pc:sldMkLst>
          <pc:docMk/>
          <pc:sldMk cId="4177760186" sldId="1220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10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11" creationId="{0A0162AC-7175-0D42-A98E-675C9446B7B4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12" creationId="{E0F19B37-A147-2887-FE2D-FF661840722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13" creationId="{99FE8A5A-F693-8854-D0BA-0AE2A63635A4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6" creationId="{5EB389C2-3CC0-C503-706B-B3C6E4803D4B}"/>
          </ac:spMkLst>
        </pc:spChg>
        <pc:spChg chg="mod">
          <ac:chgData name="Rafael Casado González" userId="1c71fca1-7e6b-4c6f-8614-522343b393e6" providerId="ADAL" clId="{3B68B819-40D0-41CE-9E8F-5C8A8C91E1D4}" dt="2023-11-13T09:19:33.810" v="117" actId="1036"/>
          <ac:spMkLst>
            <pc:docMk/>
            <pc:sldMk cId="4177760186" sldId="1220"/>
            <ac:spMk id="17" creationId="{38FF3099-BAB3-058D-48B4-A0DA3545AE7E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9" creationId="{DD4D26C1-3D87-8B7B-2D95-CC8C5D2246C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0" creationId="{F32AB05D-30D9-A561-0FC2-ED15F53BA99A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1" creationId="{44835841-5F1A-E970-1BC2-C21427BAE93B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2" creationId="{1DDE9A31-D920-4992-363F-01AA4A32326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3" creationId="{AE95AFDC-DC7D-C60C-7EBC-B407FB7B4B2F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4" creationId="{BBD2F721-EE69-3097-B4DC-37A4DAC4FC91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5" creationId="{68CBC1FF-13C6-B3A1-B70D-6E74CEACE54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6" creationId="{1808A6A4-33A0-0A42-2317-EB443111328B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7" creationId="{F6521D81-A379-1FF4-75FA-DCD1CB0CD447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8" creationId="{85FCD625-A8F7-B763-FD4B-B4D7F923D8FD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9" creationId="{A5F0E38B-4181-0982-11FF-E8022DDF135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30" creationId="{6C9053E4-65CA-F482-FE7E-34E66FDC33F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31" creationId="{7BFDADC6-3A3B-5A4E-EF0B-5E18EF746B8D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64" creationId="{2113DE9A-C985-FC45-0B90-6ACD5E2A40C9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65" creationId="{724EE24D-BAE2-9CBB-0FC8-A7AEA3FC750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66" creationId="{25B929B0-4A68-5EAF-99E0-024433D602C4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67" creationId="{92DBB1D1-B983-E13B-D146-F4E16B8020D9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1" creationId="{EF9888C9-D97A-DA0F-45EF-9930015098F6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3" creationId="{2DBB01D0-50CA-B1F6-C4E1-BFA1D7E54377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4" creationId="{7ADFAECC-AF04-29FA-885B-CBD4878A784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5" creationId="{E8D490BB-27F3-4611-9F4C-870049BEBA37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6" creationId="{72619573-9B5A-B7A2-7245-D1830718D037}"/>
          </ac:spMkLst>
        </pc:spChg>
        <pc:spChg chg="mod">
          <ac:chgData name="Rafael Casado González" userId="1c71fca1-7e6b-4c6f-8614-522343b393e6" providerId="ADAL" clId="{3B68B819-40D0-41CE-9E8F-5C8A8C91E1D4}" dt="2023-11-13T09:19:51.424" v="128" actId="1035"/>
          <ac:spMkLst>
            <pc:docMk/>
            <pc:sldMk cId="4177760186" sldId="1220"/>
            <ac:spMk id="77" creationId="{BD777316-7A43-C86A-6FE7-782947732B17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8" creationId="{B21126CD-3ACB-57A7-1B5B-B8BFA82A9E6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9" creationId="{7A902A23-D7DF-3BA4-8622-1D4C5AF39E5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0" creationId="{5EE55958-A3B6-7E56-8C45-BD11D6966969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1" creationId="{E9FDB8A8-BD09-D714-49D2-C76397CC6BA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2" creationId="{2A5659ED-4A35-A39E-729B-6D2F8CAF8969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3" creationId="{AA546487-92DC-5240-1257-749ED4CAE247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4" creationId="{44C9C176-1E93-F1B3-C9AF-41928C830D1B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5" creationId="{DD87AA11-AF1B-B019-749F-8621BAE938D9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8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8" creationId="{336621F7-0F7F-0CDD-CC92-E4B399BCC174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91" creationId="{13C1F9B7-7DD4-F298-0DC9-919D7178427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92" creationId="{09ED2A2F-B30F-352E-211F-A3DC82493739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93" creationId="{8DC38316-E6EB-D78C-18E8-276A470CF3E8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94" creationId="{5766331E-4E12-0E80-50B9-0A2ED959D72D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95" creationId="{ADCA4570-478F-4C5B-B603-A783B3890821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24" creationId="{A34CD997-7F61-9F60-8286-1B279678321F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25" creationId="{7AAE5233-1312-0C23-E2B8-7FF1DBBED09E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27" creationId="{0AD34A85-1588-804A-8310-991843E1FAB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28" creationId="{16CEA8EA-7018-C07C-9941-F522A4467ECE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10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30" creationId="{656160D8-7E7D-FDDB-5238-76474AA5995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32" creationId="{FAD6B23D-0FB6-945D-3DE3-89013099007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33" creationId="{47748C03-A35C-7385-173C-19DB05C8742E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36" creationId="{CF521189-A936-65A3-146B-28231DF6DA4D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37" creationId="{FCA84E38-11D6-603B-4871-5E3F9108027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53" creationId="{21253549-2027-23AC-95EC-1580A7F4AF3F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90" creationId="{94E53D1E-FCBA-A3D7-CB2F-14C5F8BFB378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08" creationId="{75AC3072-C7CA-4BDC-003F-E9D17397947A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09" creationId="{BB1754B7-53D9-08A3-9ED8-D3A3E7C2BCB4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0" creationId="{C6415164-F869-14D8-9198-C52D872E8A16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1" creationId="{7DB201CC-96D2-AF2B-DD27-61963F8D6FEC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2" creationId="{3EAD76B2-52AD-A178-4CEA-04CC78344F8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3" creationId="{EE049EF0-4954-DD65-CF77-993720778A0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4" creationId="{E22A1DC1-7624-C0F8-4C0D-04E2F93C271E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5" creationId="{5AD4889C-B863-1162-69F2-9F21137CF26D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6" creationId="{F7B01633-093C-F1FC-E082-A4571E3274E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7" creationId="{97AFB2E3-9265-E7C7-5DB6-CA4A85F6EDF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8" creationId="{CB688708-305D-C86D-DF91-F46DEFD95E0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9" creationId="{35255BA5-6DB6-DE6A-037E-307FD13130CC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0" creationId="{5591ABFC-BFE2-AC20-64C7-747E905750E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1" creationId="{713E9159-8140-4D3A-C11F-A3BFC52395A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2" creationId="{79EBD6D1-C6A7-CD11-1F34-68969B0E126C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3" creationId="{538C8D3D-5C19-7582-30AB-C8E7E95835B1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4" creationId="{3842FBCE-3071-2B37-3BDF-C237ABD93D9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5" creationId="{E16ED8D4-8619-CB67-BA05-FF47CB83E696}"/>
          </ac:spMkLst>
        </pc:spChg>
        <pc:grpChg chg="mod">
          <ac:chgData name="Rafael Casado González" userId="1c71fca1-7e6b-4c6f-8614-522343b393e6" providerId="ADAL" clId="{3B68B819-40D0-41CE-9E8F-5C8A8C91E1D4}" dt="2023-11-13T09:17:59.287" v="94" actId="164"/>
          <ac:grpSpMkLst>
            <pc:docMk/>
            <pc:sldMk cId="4177760186" sldId="1220"/>
            <ac:grpSpMk id="2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17:59.287" v="94" actId="164"/>
          <ac:grpSpMkLst>
            <pc:docMk/>
            <pc:sldMk cId="4177760186" sldId="1220"/>
            <ac:grpSpMk id="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17:59.287" v="94" actId="164"/>
          <ac:grpSpMkLst>
            <pc:docMk/>
            <pc:sldMk cId="4177760186" sldId="1220"/>
            <ac:grpSpMk id="6" creationId="{00000000-0000-0000-0000-000000000000}"/>
          </ac:grpSpMkLst>
        </pc:grpChg>
        <pc:grpChg chg="add del mod">
          <ac:chgData name="Rafael Casado González" userId="1c71fca1-7e6b-4c6f-8614-522343b393e6" providerId="ADAL" clId="{3B68B819-40D0-41CE-9E8F-5C8A8C91E1D4}" dt="2023-11-13T09:18:11.593" v="97" actId="478"/>
          <ac:grpSpMkLst>
            <pc:docMk/>
            <pc:sldMk cId="4177760186" sldId="1220"/>
            <ac:grpSpMk id="14" creationId="{2E774295-E6F1-E756-36B7-54C8B57D2A83}"/>
          </ac:grpSpMkLst>
        </pc:grpChg>
        <pc:grpChg chg="add mod topLvl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15" creationId="{2CBE51E0-7FC9-7524-44FC-509C9961C6F0}"/>
          </ac:grpSpMkLst>
        </pc:grpChg>
        <pc:grpChg chg="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18" creationId="{6A28919A-8DCB-682A-E778-C68F052C6725}"/>
          </ac:grpSpMkLst>
        </pc:grpChg>
        <pc:grpChg chg="add mod topLvl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70" creationId="{FCDF8C43-ACF6-5697-9170-A126410EBAD6}"/>
          </ac:grpSpMkLst>
        </pc:grpChg>
        <pc:grpChg chg="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72" creationId="{D80EA694-3825-0AB1-9347-B94803B06B16}"/>
          </ac:grpSpMkLst>
        </pc:grpChg>
        <pc:grpChg chg="add mod topLvl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86" creationId="{51409493-DCCB-4A0C-0F26-07F0358B19B9}"/>
          </ac:grpSpMkLst>
        </pc:grpChg>
        <pc:grpChg chg="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89" creationId="{C4AD0C2C-8C3A-DE98-AB1C-3F8DBF9E016E}"/>
          </ac:grpSpMkLst>
        </pc:grpChg>
        <pc:grpChg chg="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90" creationId="{B301FCFE-C07D-9AFB-D427-1A548CD302D4}"/>
          </ac:grpSpMkLst>
        </pc:grpChg>
        <pc:grpChg chg="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1074" creationId="{522DCAA8-22FA-AED3-800C-13B3E59821BD}"/>
          </ac:grpSpMkLst>
        </pc:grpChg>
        <pc:grpChg chg="add del 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1127" creationId="{FF236D10-3B57-FC4F-924F-8FB81FE3D06D}"/>
          </ac:grpSpMkLst>
        </pc:grpChg>
        <pc:graphicFrameChg chg="add mod topLvl">
          <ac:chgData name="Rafael Casado González" userId="1c71fca1-7e6b-4c6f-8614-522343b393e6" providerId="ADAL" clId="{3B68B819-40D0-41CE-9E8F-5C8A8C91E1D4}" dt="2023-11-13T09:20:57.984" v="139" actId="1076"/>
          <ac:graphicFrameMkLst>
            <pc:docMk/>
            <pc:sldMk cId="4177760186" sldId="1220"/>
            <ac:graphicFrameMk id="69" creationId="{003AEA20-8FCC-73C3-FD0B-10ABF1D302BD}"/>
          </ac:graphicFrameMkLst>
        </pc:graphicFrameChg>
        <pc:graphicFrameChg chg="mod">
          <ac:chgData name="Rafael Casado González" userId="1c71fca1-7e6b-4c6f-8614-522343b393e6" providerId="ADAL" clId="{3B68B819-40D0-41CE-9E8F-5C8A8C91E1D4}" dt="2023-11-13T09:17:59.287" v="94" actId="164"/>
          <ac:graphicFrameMkLst>
            <pc:docMk/>
            <pc:sldMk cId="4177760186" sldId="1220"/>
            <ac:graphicFrameMk id="1026" creationId="{00000000-0000-0000-0000-000000000000}"/>
          </ac:graphicFrameMkLst>
        </pc:graphicFrameChg>
        <pc:picChg chg="add mod topLvl">
          <ac:chgData name="Rafael Casado González" userId="1c71fca1-7e6b-4c6f-8614-522343b393e6" providerId="ADAL" clId="{3B68B819-40D0-41CE-9E8F-5C8A8C91E1D4}" dt="2023-11-13T09:20:55.107" v="138" actId="1076"/>
          <ac:picMkLst>
            <pc:docMk/>
            <pc:sldMk cId="4177760186" sldId="1220"/>
            <ac:picMk id="68" creationId="{F2CEEBC2-86D5-1654-1ECE-E43F89B27A9F}"/>
          </ac:picMkLst>
        </pc:picChg>
        <pc:picChg chg="mod">
          <ac:chgData name="Rafael Casado González" userId="1c71fca1-7e6b-4c6f-8614-522343b393e6" providerId="ADAL" clId="{3B68B819-40D0-41CE-9E8F-5C8A8C91E1D4}" dt="2023-11-13T09:17:59.287" v="94" actId="164"/>
          <ac:picMkLst>
            <pc:docMk/>
            <pc:sldMk cId="4177760186" sldId="1220"/>
            <ac:picMk id="1031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17:59.287" v="94" actId="164"/>
          <ac:picMkLst>
            <pc:docMk/>
            <pc:sldMk cId="4177760186" sldId="1220"/>
            <ac:picMk id="1034" creationId="{00000000-0000-0000-0000-000000000000}"/>
          </ac:picMkLst>
        </pc:picChg>
        <pc:picChg chg="add mod topLvl">
          <ac:chgData name="Rafael Casado González" userId="1c71fca1-7e6b-4c6f-8614-522343b393e6" providerId="ADAL" clId="{3B68B819-40D0-41CE-9E8F-5C8A8C91E1D4}" dt="2023-11-13T09:20:42.103" v="134" actId="1076"/>
          <ac:picMkLst>
            <pc:docMk/>
            <pc:sldMk cId="4177760186" sldId="1220"/>
            <ac:picMk id="1126" creationId="{ABB57359-654B-A3B8-A0B0-3DA7970B721D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25.506" v="31" actId="47"/>
        <pc:sldMkLst>
          <pc:docMk/>
          <pc:sldMk cId="1125602878" sldId="1222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520873812" sldId="1223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6:50.018" v="681" actId="1076"/>
        <pc:sldMkLst>
          <pc:docMk/>
          <pc:sldMk cId="1167341898" sldId="1224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67341898" sldId="1224"/>
            <ac:spMk id="2" creationId="{154E1EB3-EB6E-85D6-9C2B-4247508458F4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67341898" sldId="1224"/>
            <ac:spMk id="3" creationId="{B1FBDD0A-0A86-405A-9A46-5B4652B168CB}"/>
          </ac:spMkLst>
        </pc:spChg>
        <pc:spChg chg="add del mod ord">
          <ac:chgData name="Rafael Casado González" userId="1c71fca1-7e6b-4c6f-8614-522343b393e6" providerId="ADAL" clId="{3B68B819-40D0-41CE-9E8F-5C8A8C91E1D4}" dt="2023-11-13T10:12:44.799" v="655" actId="478"/>
          <ac:spMkLst>
            <pc:docMk/>
            <pc:sldMk cId="1167341898" sldId="1224"/>
            <ac:spMk id="4" creationId="{1CE4C48A-56FF-047D-BC90-497391B7FFDF}"/>
          </ac:spMkLst>
        </pc:spChg>
        <pc:spChg chg="mod">
          <ac:chgData name="Rafael Casado González" userId="1c71fca1-7e6b-4c6f-8614-522343b393e6" providerId="ADAL" clId="{3B68B819-40D0-41CE-9E8F-5C8A8C91E1D4}" dt="2023-11-13T10:16:34.590" v="677" actId="1076"/>
          <ac:spMkLst>
            <pc:docMk/>
            <pc:sldMk cId="1167341898" sldId="1224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67341898" sldId="1224"/>
            <ac:spMk id="9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67341898" sldId="1224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16:50.018" v="681" actId="1076"/>
          <ac:spMkLst>
            <pc:docMk/>
            <pc:sldMk cId="1167341898" sldId="1224"/>
            <ac:spMk id="18" creationId="{00000000-0000-0000-0000-000000000000}"/>
          </ac:spMkLst>
        </pc:spChg>
        <pc:picChg chg="add mod">
          <ac:chgData name="Rafael Casado González" userId="1c71fca1-7e6b-4c6f-8614-522343b393e6" providerId="ADAL" clId="{3B68B819-40D0-41CE-9E8F-5C8A8C91E1D4}" dt="2023-11-13T10:15:36.115" v="668"/>
          <ac:picMkLst>
            <pc:docMk/>
            <pc:sldMk cId="1167341898" sldId="1224"/>
            <ac:picMk id="5" creationId="{D14E34F6-CF57-29A5-AD79-5E22119FF7E8}"/>
          </ac:picMkLst>
        </pc:picChg>
        <pc:picChg chg="del mod">
          <ac:chgData name="Rafael Casado González" userId="1c71fca1-7e6b-4c6f-8614-522343b393e6" providerId="ADAL" clId="{3B68B819-40D0-41CE-9E8F-5C8A8C91E1D4}" dt="2023-11-13T10:15:30.318" v="666" actId="478"/>
          <ac:picMkLst>
            <pc:docMk/>
            <pc:sldMk cId="1167341898" sldId="1224"/>
            <ac:picMk id="17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3B68B819-40D0-41CE-9E8F-5C8A8C91E1D4}" dt="2023-11-13T10:37:51.443" v="845" actId="14100"/>
        <pc:sldMkLst>
          <pc:docMk/>
          <pc:sldMk cId="2517519217" sldId="1226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517519217" sldId="1226"/>
            <ac:spMk id="2" creationId="{7D969B9E-AD90-7314-1DC2-70C03643436E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517519217" sldId="1226"/>
            <ac:spMk id="3" creationId="{64D63984-640D-2A49-2199-CBC38BA134E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517519217" sldId="1226"/>
            <ac:spMk id="4" creationId="{FF6C7ED5-05F0-21E6-820F-CF3B28867D44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517519217" sldId="122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517519217" sldId="1226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37:51.443" v="845" actId="14100"/>
          <ac:spMkLst>
            <pc:docMk/>
            <pc:sldMk cId="2517519217" sldId="1226"/>
            <ac:spMk id="22532" creationId="{00000000-0000-0000-0000-000000000000}"/>
          </ac:spMkLst>
        </pc:sp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630477947" sldId="1230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055853776" sldId="1231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104807054" sldId="1232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814438847" sldId="1233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09:11:24.947" v="47" actId="1076"/>
        <pc:sldMkLst>
          <pc:docMk/>
          <pc:sldMk cId="4234070089" sldId="1238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234070089" sldId="1238"/>
            <ac:spMk id="2" creationId="{75CCADF9-791D-25DB-F482-6706D1170725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234070089" sldId="1238"/>
            <ac:spMk id="3" creationId="{20400858-6BB3-0EA1-F6F2-49679B60CFD8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234070089" sldId="1238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1:07.625" v="43" actId="14100"/>
          <ac:spMkLst>
            <pc:docMk/>
            <pc:sldMk cId="4234070089" sldId="1238"/>
            <ac:spMk id="7172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11:24.947" v="47" actId="1076"/>
          <ac:picMkLst>
            <pc:docMk/>
            <pc:sldMk cId="4234070089" sldId="1238"/>
            <ac:picMk id="9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11:11.719" v="44" actId="1076"/>
          <ac:picMkLst>
            <pc:docMk/>
            <pc:sldMk cId="4234070089" sldId="1238"/>
            <ac:picMk id="10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13:17.260" v="62" actId="113"/>
        <pc:sldMkLst>
          <pc:docMk/>
          <pc:sldMk cId="2404857951" sldId="1239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404857951" sldId="1239"/>
            <ac:spMk id="2" creationId="{A09A9380-5BC0-22F4-9A57-6642FF767920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404857951" sldId="1239"/>
            <ac:spMk id="3" creationId="{748244D8-D2F2-E3B4-2693-B542B8F76B09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404857951" sldId="1239"/>
            <ac:spMk id="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1:48.659" v="49" actId="1076"/>
          <ac:spMkLst>
            <pc:docMk/>
            <pc:sldMk cId="2404857951" sldId="1239"/>
            <ac:spMk id="36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3:17.260" v="62" actId="113"/>
          <ac:spMkLst>
            <pc:docMk/>
            <pc:sldMk cId="2404857951" sldId="1239"/>
            <ac:spMk id="8196" creationId="{00000000-0000-0000-0000-000000000000}"/>
          </ac:spMkLst>
        </pc:spChg>
        <pc:grpChg chg="mod">
          <ac:chgData name="Rafael Casado González" userId="1c71fca1-7e6b-4c6f-8614-522343b393e6" providerId="ADAL" clId="{3B68B819-40D0-41CE-9E8F-5C8A8C91E1D4}" dt="2023-11-13T09:11:48.659" v="49" actId="1076"/>
          <ac:grpSpMkLst>
            <pc:docMk/>
            <pc:sldMk cId="2404857951" sldId="1239"/>
            <ac:grpSpMk id="26" creationId="{00000000-0000-0000-0000-000000000000}"/>
          </ac:grpSpMkLst>
        </pc:grpChg>
      </pc:sldChg>
      <pc:sldChg chg="addSp delSp modSp mod ord delAnim modAnim chgLayout">
        <pc:chgData name="Rafael Casado González" userId="1c71fca1-7e6b-4c6f-8614-522343b393e6" providerId="ADAL" clId="{3B68B819-40D0-41CE-9E8F-5C8A8C91E1D4}" dt="2023-11-13T09:17:02.206" v="90" actId="1076"/>
        <pc:sldMkLst>
          <pc:docMk/>
          <pc:sldMk cId="4081967800" sldId="1241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081967800" sldId="1241"/>
            <ac:spMk id="2" creationId="{9FDBD860-F7CE-3BA7-A2E4-95D2EBB803C1}"/>
          </ac:spMkLst>
        </pc:spChg>
        <pc:spChg chg="add del mod ord">
          <ac:chgData name="Rafael Casado González" userId="1c71fca1-7e6b-4c6f-8614-522343b393e6" providerId="ADAL" clId="{3B68B819-40D0-41CE-9E8F-5C8A8C91E1D4}" dt="2023-11-13T09:16:35.478" v="85" actId="478"/>
          <ac:spMkLst>
            <pc:docMk/>
            <pc:sldMk cId="4081967800" sldId="1241"/>
            <ac:spMk id="4" creationId="{8B742DEE-1125-69BC-B0C1-BBF049064657}"/>
          </ac:spMkLst>
        </pc:spChg>
        <pc:spChg chg="add mod">
          <ac:chgData name="Rafael Casado González" userId="1c71fca1-7e6b-4c6f-8614-522343b393e6" providerId="ADAL" clId="{3B68B819-40D0-41CE-9E8F-5C8A8C91E1D4}" dt="2023-11-13T09:17:02.206" v="90" actId="1076"/>
          <ac:spMkLst>
            <pc:docMk/>
            <pc:sldMk cId="4081967800" sldId="1241"/>
            <ac:spMk id="5" creationId="{35B8BAF3-74EE-8CD2-B585-76FF9BEB9B3A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14" creationId="{31E5BABA-631C-48F9-FD6E-51D26EBFA2B5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15" creationId="{93C465D7-ED34-086C-707F-A4C3B1A34CE9}"/>
          </ac:spMkLst>
        </pc:spChg>
        <pc:spChg chg="add mod">
          <ac:chgData name="Rafael Casado González" userId="1c71fca1-7e6b-4c6f-8614-522343b393e6" providerId="ADAL" clId="{3B68B819-40D0-41CE-9E8F-5C8A8C91E1D4}" dt="2023-11-13T09:17:02.206" v="90" actId="1076"/>
          <ac:spMkLst>
            <pc:docMk/>
            <pc:sldMk cId="4081967800" sldId="1241"/>
            <ac:spMk id="16" creationId="{EA73A387-576E-41DA-2B3E-924785311034}"/>
          </ac:spMkLst>
        </pc:spChg>
        <pc:spChg chg="add mod">
          <ac:chgData name="Rafael Casado González" userId="1c71fca1-7e6b-4c6f-8614-522343b393e6" providerId="ADAL" clId="{3B68B819-40D0-41CE-9E8F-5C8A8C91E1D4}" dt="2023-11-13T09:17:02.206" v="90" actId="1076"/>
          <ac:spMkLst>
            <pc:docMk/>
            <pc:sldMk cId="4081967800" sldId="1241"/>
            <ac:spMk id="17" creationId="{625F39FD-51D2-6E30-6B70-EFF69F783D5B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19" creationId="{18165728-656A-9569-B1A2-0A1DFB54BF0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0" creationId="{4EDCF4F7-C03C-AC92-2753-D5EE63C716C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1" creationId="{1B158A6A-513F-2505-4B14-47040792321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2" creationId="{CF5FFFFB-E1CE-5D72-FE60-63C5455FFF9C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3" creationId="{8372512D-5FBD-A126-937A-FECB9A9994D8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4" creationId="{456ABC89-E05F-7098-D784-FB9F4B21562C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5" creationId="{92FC4968-3778-9208-E343-619538C5D196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6" creationId="{B52A71B5-CAD7-2CFE-22D1-925E27CC90AB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7" creationId="{7997F4F8-558F-7340-22B0-4617B9C93F9E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8" creationId="{CA040E4C-C955-DF47-6BFB-C499AA8C90E8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9" creationId="{7779C5C8-19E7-F5A1-F6F9-D72716EE21B6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0" creationId="{27375E55-40F1-1B8E-5716-5BC22AF9C8A1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2" creationId="{13088B5B-270E-B3B2-64F6-2D37B8C1CAA1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3" creationId="{B0439526-8280-17DB-8FAA-3088C31055E2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4" creationId="{1165C9D3-2A90-9EE2-E28E-5C2AD3FA8703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6" creationId="{88EF68DB-34A9-5B18-7BC6-33EE7353D61C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7" creationId="{32E8B92D-C5DD-90DE-01DD-A312A2A61F7D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8" creationId="{C88A712A-EE5B-DD46-CB4E-6ACD43E6803C}"/>
          </ac:spMkLst>
        </pc:spChg>
        <pc:spChg chg="del">
          <ac:chgData name="Rafael Casado González" userId="1c71fca1-7e6b-4c6f-8614-522343b393e6" providerId="ADAL" clId="{3B68B819-40D0-41CE-9E8F-5C8A8C91E1D4}" dt="2023-11-13T09:16:40.841" v="86" actId="478"/>
          <ac:spMkLst>
            <pc:docMk/>
            <pc:sldMk cId="4081967800" sldId="1241"/>
            <ac:spMk id="3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40" creationId="{7F73593F-E4BC-AF46-DB94-16AFE37F8707}"/>
          </ac:spMkLst>
        </pc:spChg>
        <pc:spChg chg="del">
          <ac:chgData name="Rafael Casado González" userId="1c71fca1-7e6b-4c6f-8614-522343b393e6" providerId="ADAL" clId="{3B68B819-40D0-41CE-9E8F-5C8A8C91E1D4}" dt="2023-11-13T09:16:40.841" v="86" actId="478"/>
          <ac:spMkLst>
            <pc:docMk/>
            <pc:sldMk cId="4081967800" sldId="1241"/>
            <ac:spMk id="43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09:16:40.841" v="86" actId="478"/>
          <ac:spMkLst>
            <pc:docMk/>
            <pc:sldMk cId="4081967800" sldId="1241"/>
            <ac:spMk id="4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45" creationId="{D1AC4FD0-65F3-74A8-58A8-3E35EFDB15FB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081967800" sldId="1241"/>
            <ac:spMk id="5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68" creationId="{98FA2CAA-A8BF-AC85-F906-DC8CB84019B3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71" creationId="{23955CEB-2E28-E14C-4B01-B2D7EABDB742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0" creationId="{A000DA0E-3C2C-8560-939E-05B2014A619C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2" creationId="{16708D21-85EF-912C-F940-B78072ADD964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5" creationId="{6D911A4E-10CF-51F6-A7C0-496749219C44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7" creationId="{B97F13E5-389E-5A8E-5BD8-5D0F7E54BBB8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8" creationId="{95929544-5296-7CDE-5C97-F9B71437F244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9" creationId="{E220E42F-9758-E497-B115-08A1C6FC773F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90" creationId="{6A0AAAED-7B93-C14A-6F15-83C4E74209D1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91" creationId="{E3F2F72C-8FA1-E0C4-02AA-6E6AEFFB374D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93" creationId="{D9F7E79B-85C9-EC68-C0C8-10A5381EB63E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94" creationId="{A79D69E5-380D-C8C8-7D0F-2739F1DB2027}"/>
          </ac:spMkLst>
        </pc:s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3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6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7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8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9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10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11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12" creationId="{00000000-0000-0000-0000-000000000000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13" creationId="{CC186C42-E366-864B-D0DD-CF16686EF048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18" creationId="{92378176-F711-B537-49DB-4AE87DF71303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31" creationId="{25E47A4A-BC01-F808-E43C-E5122AFDE5A7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35" creationId="{ABD6721A-9D94-03DE-90BF-3BB4D6DFB35F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62" creationId="{ED5B419B-B8E5-D9A2-2E3B-6374C898AEA6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75" creationId="{205949ED-0B98-160C-9983-ECC60E74D405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86" creationId="{CB5A7898-75A9-0780-3F5E-CB1DF0579DC3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92" creationId="{F3EF4D0F-A4FD-37AD-B0F5-89EF883D807D}"/>
          </ac:grpSpMkLst>
        </pc:grpChg>
      </pc:sldChg>
      <pc:sldChg chg="addSp delSp modSp mod ord chgLayout">
        <pc:chgData name="Rafael Casado González" userId="1c71fca1-7e6b-4c6f-8614-522343b393e6" providerId="ADAL" clId="{3B68B819-40D0-41CE-9E8F-5C8A8C91E1D4}" dt="2023-11-13T09:13:51.754" v="65" actId="20577"/>
        <pc:sldMkLst>
          <pc:docMk/>
          <pc:sldMk cId="1106961055" sldId="1242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106961055" sldId="1242"/>
            <ac:spMk id="2" creationId="{B955929F-61FD-ACE1-CA76-1C51C411E83A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106961055" sldId="1242"/>
            <ac:spMk id="3" creationId="{B60FCA3A-47AE-AB72-D28B-D0E6925BCE6D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106961055" sldId="1242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3:51.754" v="65" actId="20577"/>
          <ac:spMkLst>
            <pc:docMk/>
            <pc:sldMk cId="1106961055" sldId="1242"/>
            <ac:spMk id="10244" creationId="{00000000-0000-0000-0000-000000000000}"/>
          </ac:spMkLst>
        </pc:spChg>
        <pc:grpChg chg="del mod">
          <ac:chgData name="Rafael Casado González" userId="1c71fca1-7e6b-4c6f-8614-522343b393e6" providerId="ADAL" clId="{3B68B819-40D0-41CE-9E8F-5C8A8C91E1D4}" dt="2023-11-13T09:12:43.227" v="56" actId="21"/>
          <ac:grpSpMkLst>
            <pc:docMk/>
            <pc:sldMk cId="1106961055" sldId="1242"/>
            <ac:grpSpMk id="21" creationId="{00000000-0000-0000-0000-000000000000}"/>
          </ac:grpSpMkLst>
        </pc:grpChg>
        <pc:picChg chg="mod">
          <ac:chgData name="Rafael Casado González" userId="1c71fca1-7e6b-4c6f-8614-522343b393e6" providerId="ADAL" clId="{3B68B819-40D0-41CE-9E8F-5C8A8C91E1D4}" dt="2023-11-13T09:13:08.135" v="61" actId="1076"/>
          <ac:picMkLst>
            <pc:docMk/>
            <pc:sldMk cId="1106961055" sldId="1242"/>
            <ac:picMk id="4" creationId="{F3DB2AFA-D815-DF30-ADB0-FA17EB317BF6}"/>
          </ac:picMkLst>
        </pc:picChg>
        <pc:cxnChg chg="mod">
          <ac:chgData name="Rafael Casado González" userId="1c71fca1-7e6b-4c6f-8614-522343b393e6" providerId="ADAL" clId="{3B68B819-40D0-41CE-9E8F-5C8A8C91E1D4}" dt="2023-11-13T09:12:43.227" v="56" actId="21"/>
          <ac:cxnSpMkLst>
            <pc:docMk/>
            <pc:sldMk cId="1106961055" sldId="1242"/>
            <ac:cxnSpMk id="25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2:43.227" v="56" actId="21"/>
          <ac:cxnSpMkLst>
            <pc:docMk/>
            <pc:sldMk cId="1106961055" sldId="1242"/>
            <ac:cxnSpMk id="26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2:43.227" v="56" actId="21"/>
          <ac:cxnSpMkLst>
            <pc:docMk/>
            <pc:sldMk cId="1106961055" sldId="1242"/>
            <ac:cxnSpMk id="27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2:43.227" v="56" actId="21"/>
          <ac:cxnSpMkLst>
            <pc:docMk/>
            <pc:sldMk cId="1106961055" sldId="1242"/>
            <ac:cxnSpMk id="28" creationId="{00000000-0000-0000-0000-000000000000}"/>
          </ac:cxnSpMkLst>
        </pc:cxnChg>
      </pc:sldChg>
      <pc:sldChg chg="addSp delSp modSp mod ord chgLayout">
        <pc:chgData name="Rafael Casado González" userId="1c71fca1-7e6b-4c6f-8614-522343b393e6" providerId="ADAL" clId="{3B68B819-40D0-41CE-9E8F-5C8A8C91E1D4}" dt="2023-11-13T09:15:15.474" v="78" actId="20577"/>
        <pc:sldMkLst>
          <pc:docMk/>
          <pc:sldMk cId="3773261401" sldId="1244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773261401" sldId="1244"/>
            <ac:spMk id="2" creationId="{AAAC086C-B09D-AF7C-B798-4011C78744CA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773261401" sldId="1244"/>
            <ac:spMk id="3" creationId="{037303BC-624F-E124-4BD8-93FFF556CBD3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773261401" sldId="1244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5:15.474" v="78" actId="20577"/>
          <ac:spMkLst>
            <pc:docMk/>
            <pc:sldMk cId="3773261401" sldId="1244"/>
            <ac:spMk id="10244" creationId="{00000000-0000-0000-0000-000000000000}"/>
          </ac:spMkLst>
        </pc:spChg>
        <pc:grpChg chg="del">
          <ac:chgData name="Rafael Casado González" userId="1c71fca1-7e6b-4c6f-8614-522343b393e6" providerId="ADAL" clId="{3B68B819-40D0-41CE-9E8F-5C8A8C91E1D4}" dt="2023-11-13T09:14:10.769" v="68" actId="478"/>
          <ac:grpSpMkLst>
            <pc:docMk/>
            <pc:sldMk cId="3773261401" sldId="1244"/>
            <ac:grpSpMk id="21" creationId="{00000000-0000-0000-0000-000000000000}"/>
          </ac:grpSpMkLst>
        </pc:grpChg>
        <pc:picChg chg="add mod">
          <ac:chgData name="Rafael Casado González" userId="1c71fca1-7e6b-4c6f-8614-522343b393e6" providerId="ADAL" clId="{3B68B819-40D0-41CE-9E8F-5C8A8C91E1D4}" dt="2023-11-13T09:14:11.005" v="69"/>
          <ac:picMkLst>
            <pc:docMk/>
            <pc:sldMk cId="3773261401" sldId="1244"/>
            <ac:picMk id="4" creationId="{A567D6B7-A1D9-796F-A1E5-F8A4E47CD05E}"/>
          </ac:picMkLst>
        </pc:picChg>
        <pc:cxnChg chg="mod">
          <ac:chgData name="Rafael Casado González" userId="1c71fca1-7e6b-4c6f-8614-522343b393e6" providerId="ADAL" clId="{3B68B819-40D0-41CE-9E8F-5C8A8C91E1D4}" dt="2023-11-13T09:14:10.769" v="68" actId="478"/>
          <ac:cxnSpMkLst>
            <pc:docMk/>
            <pc:sldMk cId="3773261401" sldId="1244"/>
            <ac:cxnSpMk id="25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0.769" v="68" actId="478"/>
          <ac:cxnSpMkLst>
            <pc:docMk/>
            <pc:sldMk cId="3773261401" sldId="1244"/>
            <ac:cxnSpMk id="26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0.769" v="68" actId="478"/>
          <ac:cxnSpMkLst>
            <pc:docMk/>
            <pc:sldMk cId="3773261401" sldId="1244"/>
            <ac:cxnSpMk id="27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0.769" v="68" actId="478"/>
          <ac:cxnSpMkLst>
            <pc:docMk/>
            <pc:sldMk cId="3773261401" sldId="1244"/>
            <ac:cxnSpMk id="28" creationId="{00000000-0000-0000-0000-000000000000}"/>
          </ac:cxnSpMkLst>
        </pc:cxnChg>
      </pc:sldChg>
      <pc:sldChg chg="addSp delSp modSp mod ord chgLayout">
        <pc:chgData name="Rafael Casado González" userId="1c71fca1-7e6b-4c6f-8614-522343b393e6" providerId="ADAL" clId="{3B68B819-40D0-41CE-9E8F-5C8A8C91E1D4}" dt="2023-11-13T09:15:49.383" v="80" actId="14100"/>
        <pc:sldMkLst>
          <pc:docMk/>
          <pc:sldMk cId="4197475231" sldId="1245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197475231" sldId="1245"/>
            <ac:spMk id="2" creationId="{D7918D73-EB78-DAC6-17C1-724E0DB0C5BA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197475231" sldId="1245"/>
            <ac:spMk id="3" creationId="{CB977456-5071-6177-E786-69D9ECBB881D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197475231" sldId="1245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5:49.383" v="80" actId="14100"/>
          <ac:spMkLst>
            <pc:docMk/>
            <pc:sldMk cId="4197475231" sldId="1245"/>
            <ac:spMk id="10244" creationId="{00000000-0000-0000-0000-000000000000}"/>
          </ac:spMkLst>
        </pc:spChg>
        <pc:grpChg chg="del">
          <ac:chgData name="Rafael Casado González" userId="1c71fca1-7e6b-4c6f-8614-522343b393e6" providerId="ADAL" clId="{3B68B819-40D0-41CE-9E8F-5C8A8C91E1D4}" dt="2023-11-13T09:14:13.728" v="70" actId="478"/>
          <ac:grpSpMkLst>
            <pc:docMk/>
            <pc:sldMk cId="4197475231" sldId="1245"/>
            <ac:grpSpMk id="21" creationId="{00000000-0000-0000-0000-000000000000}"/>
          </ac:grpSpMkLst>
        </pc:grpChg>
        <pc:picChg chg="add mod">
          <ac:chgData name="Rafael Casado González" userId="1c71fca1-7e6b-4c6f-8614-522343b393e6" providerId="ADAL" clId="{3B68B819-40D0-41CE-9E8F-5C8A8C91E1D4}" dt="2023-11-13T09:14:13.944" v="71"/>
          <ac:picMkLst>
            <pc:docMk/>
            <pc:sldMk cId="4197475231" sldId="1245"/>
            <ac:picMk id="4" creationId="{9A4E403A-42A1-B566-E12C-CB0145F9E216}"/>
          </ac:picMkLst>
        </pc:picChg>
        <pc:cxnChg chg="mod">
          <ac:chgData name="Rafael Casado González" userId="1c71fca1-7e6b-4c6f-8614-522343b393e6" providerId="ADAL" clId="{3B68B819-40D0-41CE-9E8F-5C8A8C91E1D4}" dt="2023-11-13T09:14:13.728" v="70" actId="478"/>
          <ac:cxnSpMkLst>
            <pc:docMk/>
            <pc:sldMk cId="4197475231" sldId="1245"/>
            <ac:cxnSpMk id="25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3.728" v="70" actId="478"/>
          <ac:cxnSpMkLst>
            <pc:docMk/>
            <pc:sldMk cId="4197475231" sldId="1245"/>
            <ac:cxnSpMk id="26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3.728" v="70" actId="478"/>
          <ac:cxnSpMkLst>
            <pc:docMk/>
            <pc:sldMk cId="4197475231" sldId="1245"/>
            <ac:cxnSpMk id="27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3.728" v="70" actId="478"/>
          <ac:cxnSpMkLst>
            <pc:docMk/>
            <pc:sldMk cId="4197475231" sldId="1245"/>
            <ac:cxnSpMk id="28" creationId="{00000000-0000-0000-0000-000000000000}"/>
          </ac:cxnSpMkLst>
        </pc:cxnChg>
      </pc:sldChg>
      <pc:sldChg chg="addSp delSp modSp mod ord chgLayout">
        <pc:chgData name="Rafael Casado González" userId="1c71fca1-7e6b-4c6f-8614-522343b393e6" providerId="ADAL" clId="{3B68B819-40D0-41CE-9E8F-5C8A8C91E1D4}" dt="2023-11-13T09:16:19.850" v="84" actId="14100"/>
        <pc:sldMkLst>
          <pc:docMk/>
          <pc:sldMk cId="2037095994" sldId="1246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037095994" sldId="1246"/>
            <ac:spMk id="2" creationId="{04633B65-4BEA-8B6E-A435-F248E126F5D7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037095994" sldId="1246"/>
            <ac:spMk id="3" creationId="{112B0BFC-DEED-466E-FB62-FA6DD8042888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037095994" sldId="1246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6:19.850" v="84" actId="14100"/>
          <ac:spMkLst>
            <pc:docMk/>
            <pc:sldMk cId="2037095994" sldId="1246"/>
            <ac:spMk id="10244" creationId="{00000000-0000-0000-0000-000000000000}"/>
          </ac:spMkLst>
        </pc:spChg>
        <pc:grpChg chg="del">
          <ac:chgData name="Rafael Casado González" userId="1c71fca1-7e6b-4c6f-8614-522343b393e6" providerId="ADAL" clId="{3B68B819-40D0-41CE-9E8F-5C8A8C91E1D4}" dt="2023-11-13T09:14:16.705" v="72" actId="478"/>
          <ac:grpSpMkLst>
            <pc:docMk/>
            <pc:sldMk cId="2037095994" sldId="1246"/>
            <ac:grpSpMk id="21" creationId="{00000000-0000-0000-0000-000000000000}"/>
          </ac:grpSpMkLst>
        </pc:grpChg>
        <pc:picChg chg="add mod">
          <ac:chgData name="Rafael Casado González" userId="1c71fca1-7e6b-4c6f-8614-522343b393e6" providerId="ADAL" clId="{3B68B819-40D0-41CE-9E8F-5C8A8C91E1D4}" dt="2023-11-13T09:14:16.921" v="73"/>
          <ac:picMkLst>
            <pc:docMk/>
            <pc:sldMk cId="2037095994" sldId="1246"/>
            <ac:picMk id="4" creationId="{A8E0AB1A-F844-21D2-CC8C-B2FD59AAF6FF}"/>
          </ac:picMkLst>
        </pc:picChg>
        <pc:cxnChg chg="mod">
          <ac:chgData name="Rafael Casado González" userId="1c71fca1-7e6b-4c6f-8614-522343b393e6" providerId="ADAL" clId="{3B68B819-40D0-41CE-9E8F-5C8A8C91E1D4}" dt="2023-11-13T09:14:16.705" v="72" actId="478"/>
          <ac:cxnSpMkLst>
            <pc:docMk/>
            <pc:sldMk cId="2037095994" sldId="1246"/>
            <ac:cxnSpMk id="25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6.705" v="72" actId="478"/>
          <ac:cxnSpMkLst>
            <pc:docMk/>
            <pc:sldMk cId="2037095994" sldId="1246"/>
            <ac:cxnSpMk id="26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6.705" v="72" actId="478"/>
          <ac:cxnSpMkLst>
            <pc:docMk/>
            <pc:sldMk cId="2037095994" sldId="1246"/>
            <ac:cxnSpMk id="27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6.705" v="72" actId="478"/>
          <ac:cxnSpMkLst>
            <pc:docMk/>
            <pc:sldMk cId="2037095994" sldId="1246"/>
            <ac:cxnSpMk id="28" creationId="{00000000-0000-0000-0000-000000000000}"/>
          </ac:cxnSpMkLst>
        </pc:cxnChg>
      </pc:sldChg>
      <pc:sldChg chg="addSp delSp modSp mod ord chgLayout">
        <pc:chgData name="Rafael Casado González" userId="1c71fca1-7e6b-4c6f-8614-522343b393e6" providerId="ADAL" clId="{3B68B819-40D0-41CE-9E8F-5C8A8C91E1D4}" dt="2023-11-13T09:14:55.003" v="75" actId="6549"/>
        <pc:sldMkLst>
          <pc:docMk/>
          <pc:sldMk cId="1872588671" sldId="1247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872588671" sldId="1247"/>
            <ac:spMk id="2" creationId="{81729349-F3BB-3879-9532-C5164D705F48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872588671" sldId="1247"/>
            <ac:spMk id="3" creationId="{397648EE-B378-819C-FA4A-1AFC325D5DAE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872588671" sldId="1247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4:55.003" v="75" actId="6549"/>
          <ac:spMkLst>
            <pc:docMk/>
            <pc:sldMk cId="1872588671" sldId="1247"/>
            <ac:spMk id="10244" creationId="{00000000-0000-0000-0000-000000000000}"/>
          </ac:spMkLst>
        </pc:spChg>
        <pc:grpChg chg="del">
          <ac:chgData name="Rafael Casado González" userId="1c71fca1-7e6b-4c6f-8614-522343b393e6" providerId="ADAL" clId="{3B68B819-40D0-41CE-9E8F-5C8A8C91E1D4}" dt="2023-11-13T09:14:07.599" v="66" actId="478"/>
          <ac:grpSpMkLst>
            <pc:docMk/>
            <pc:sldMk cId="1872588671" sldId="1247"/>
            <ac:grpSpMk id="21" creationId="{00000000-0000-0000-0000-000000000000}"/>
          </ac:grpSpMkLst>
        </pc:grpChg>
        <pc:picChg chg="add mod">
          <ac:chgData name="Rafael Casado González" userId="1c71fca1-7e6b-4c6f-8614-522343b393e6" providerId="ADAL" clId="{3B68B819-40D0-41CE-9E8F-5C8A8C91E1D4}" dt="2023-11-13T09:14:07.972" v="67"/>
          <ac:picMkLst>
            <pc:docMk/>
            <pc:sldMk cId="1872588671" sldId="1247"/>
            <ac:picMk id="4" creationId="{8768804C-2984-601D-72A5-BEF7FE9FBA1C}"/>
          </ac:picMkLst>
        </pc:picChg>
        <pc:cxnChg chg="mod">
          <ac:chgData name="Rafael Casado González" userId="1c71fca1-7e6b-4c6f-8614-522343b393e6" providerId="ADAL" clId="{3B68B819-40D0-41CE-9E8F-5C8A8C91E1D4}" dt="2023-11-13T09:14:07.599" v="66" actId="478"/>
          <ac:cxnSpMkLst>
            <pc:docMk/>
            <pc:sldMk cId="1872588671" sldId="1247"/>
            <ac:cxnSpMk id="25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07.599" v="66" actId="478"/>
          <ac:cxnSpMkLst>
            <pc:docMk/>
            <pc:sldMk cId="1872588671" sldId="1247"/>
            <ac:cxnSpMk id="26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07.599" v="66" actId="478"/>
          <ac:cxnSpMkLst>
            <pc:docMk/>
            <pc:sldMk cId="1872588671" sldId="1247"/>
            <ac:cxnSpMk id="27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07.599" v="66" actId="478"/>
          <ac:cxnSpMkLst>
            <pc:docMk/>
            <pc:sldMk cId="1872588671" sldId="1247"/>
            <ac:cxnSpMk id="28" creationId="{00000000-0000-0000-0000-000000000000}"/>
          </ac:cxnSpMkLst>
        </pc:cxnChg>
      </pc:sldChg>
      <pc:sldChg chg="addSp delSp modSp mod ord chgLayout">
        <pc:chgData name="Rafael Casado González" userId="1c71fca1-7e6b-4c6f-8614-522343b393e6" providerId="ADAL" clId="{3B68B819-40D0-41CE-9E8F-5C8A8C91E1D4}" dt="2023-11-13T09:17:24.221" v="91" actId="14100"/>
        <pc:sldMkLst>
          <pc:docMk/>
          <pc:sldMk cId="3530982051" sldId="1248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530982051" sldId="1248"/>
            <ac:spMk id="2" creationId="{73A57064-8BE7-678D-D61D-86D525163188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530982051" sldId="1248"/>
            <ac:spMk id="3" creationId="{7EA481EE-EEF0-9617-85CC-F9EC5E346427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530982051" sldId="1248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7:24.221" v="91" actId="14100"/>
          <ac:spMkLst>
            <pc:docMk/>
            <pc:sldMk cId="3530982051" sldId="1248"/>
            <ac:spMk id="10244" creationId="{00000000-0000-0000-0000-000000000000}"/>
          </ac:spMkLst>
        </pc:spChg>
      </pc:sldChg>
      <pc:sldChg chg="addSp delSp modSp mod ord chgLayout">
        <pc:chgData name="Rafael Casado González" userId="1c71fca1-7e6b-4c6f-8614-522343b393e6" providerId="ADAL" clId="{3B68B819-40D0-41CE-9E8F-5C8A8C91E1D4}" dt="2023-11-13T09:22:43.743" v="158" actId="1076"/>
        <pc:sldMkLst>
          <pc:docMk/>
          <pc:sldMk cId="3278985761" sldId="1249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78985761" sldId="1249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78985761" sldId="1249"/>
            <ac:spMk id="3" creationId="{E2602AE6-4124-B6CE-C0B0-2F02FC3A32A9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78985761" sldId="1249"/>
            <ac:spMk id="4" creationId="{D2AE29E3-68DF-EA07-7EA3-4CDBE1701533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78985761" sldId="1249"/>
            <ac:spMk id="5" creationId="{DDC19CA5-8B63-DAD6-BF8D-0572BACA5551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78985761" sldId="1249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22:10.894" v="147" actId="207"/>
          <ac:spMkLst>
            <pc:docMk/>
            <pc:sldMk cId="3278985761" sldId="1249"/>
            <ac:spMk id="1434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22:33.690" v="155" actId="1076"/>
          <ac:picMkLst>
            <pc:docMk/>
            <pc:sldMk cId="3278985761" sldId="1249"/>
            <ac:picMk id="2056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22:25.890" v="151" actId="1076"/>
          <ac:picMkLst>
            <pc:docMk/>
            <pc:sldMk cId="3278985761" sldId="1249"/>
            <ac:picMk id="2058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22:43.743" v="158" actId="1076"/>
          <ac:picMkLst>
            <pc:docMk/>
            <pc:sldMk cId="3278985761" sldId="1249"/>
            <ac:picMk id="2060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22:36.942" v="156" actId="14100"/>
          <ac:picMkLst>
            <pc:docMk/>
            <pc:sldMk cId="3278985761" sldId="1249"/>
            <ac:picMk id="2064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25:50.800" v="209" actId="1076"/>
        <pc:sldMkLst>
          <pc:docMk/>
          <pc:sldMk cId="777515199" sldId="1252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777515199" sldId="1252"/>
            <ac:spMk id="2" creationId="{37DFDD3E-F5B1-EDB7-17C3-C24A8257008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777515199" sldId="1252"/>
            <ac:spMk id="3" creationId="{CEE730EE-E4C6-9CC5-21B6-A4F95EEDAD7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777515199" sldId="1252"/>
            <ac:spMk id="4" creationId="{359BB9F5-5D5D-08C7-7012-AE6346CE193E}"/>
          </ac:spMkLst>
        </pc:spChg>
        <pc:spChg chg="mod ord">
          <ac:chgData name="Rafael Casado González" userId="1c71fca1-7e6b-4c6f-8614-522343b393e6" providerId="ADAL" clId="{3B68B819-40D0-41CE-9E8F-5C8A8C91E1D4}" dt="2023-11-13T09:23:59.397" v="169" actId="14100"/>
          <ac:spMkLst>
            <pc:docMk/>
            <pc:sldMk cId="777515199" sldId="1252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777515199" sldId="1252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777515199" sldId="1252"/>
            <ac:spMk id="35745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01.154" v="205" actId="1038"/>
          <ac:spMkLst>
            <pc:docMk/>
            <pc:sldMk cId="777515199" sldId="1252"/>
            <ac:spMk id="357514" creationId="{00000000-0000-0000-0000-000000000000}"/>
          </ac:spMkLst>
        </pc:spChg>
        <pc:grpChg chg="mod">
          <ac:chgData name="Rafael Casado González" userId="1c71fca1-7e6b-4c6f-8614-522343b393e6" providerId="ADAL" clId="{3B68B819-40D0-41CE-9E8F-5C8A8C91E1D4}" dt="2023-11-13T09:25:50.800" v="209" actId="1076"/>
          <ac:grpSpMkLst>
            <pc:docMk/>
            <pc:sldMk cId="777515199" sldId="1252"/>
            <ac:grpSpMk id="357460" creationId="{00000000-0000-0000-0000-000000000000}"/>
          </ac:grpSpMkLst>
        </pc:grpChg>
        <pc:graphicFrameChg chg="mod">
          <ac:chgData name="Rafael Casado González" userId="1c71fca1-7e6b-4c6f-8614-522343b393e6" providerId="ADAL" clId="{3B68B819-40D0-41CE-9E8F-5C8A8C91E1D4}" dt="2023-11-13T09:25:50.800" v="209" actId="1076"/>
          <ac:graphicFrameMkLst>
            <pc:docMk/>
            <pc:sldMk cId="777515199" sldId="1252"/>
            <ac:graphicFrameMk id="357521" creationId="{00000000-0000-0000-0000-000000000000}"/>
          </ac:graphicFrameMkLst>
        </pc:graphicFrameChg>
        <pc:picChg chg="mod">
          <ac:chgData name="Rafael Casado González" userId="1c71fca1-7e6b-4c6f-8614-522343b393e6" providerId="ADAL" clId="{3B68B819-40D0-41CE-9E8F-5C8A8C91E1D4}" dt="2023-11-13T09:25:29.416" v="206" actId="1076"/>
          <ac:picMkLst>
            <pc:docMk/>
            <pc:sldMk cId="777515199" sldId="1252"/>
            <ac:picMk id="5122" creationId="{AB1EB027-C9A9-486D-B234-0064679F06DC}"/>
          </ac:picMkLst>
        </pc:picChg>
        <pc:picChg chg="mod">
          <ac:chgData name="Rafael Casado González" userId="1c71fca1-7e6b-4c6f-8614-522343b393e6" providerId="ADAL" clId="{3B68B819-40D0-41CE-9E8F-5C8A8C91E1D4}" dt="2023-11-13T09:24:49.602" v="183" actId="1076"/>
          <ac:picMkLst>
            <pc:docMk/>
            <pc:sldMk cId="777515199" sldId="1252"/>
            <ac:picMk id="357513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29:06.931" v="245" actId="1076"/>
        <pc:sldMkLst>
          <pc:docMk/>
          <pc:sldMk cId="1765221541" sldId="1256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65221541" sldId="1256"/>
            <ac:spMk id="2" creationId="{8C28E4AB-333A-FB65-7238-59B7EA053D2A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65221541" sldId="1256"/>
            <ac:spMk id="4" creationId="{440099EE-0860-4EA0-44FE-1FA6FDDA3811}"/>
          </ac:spMkLst>
        </pc:spChg>
        <pc:spChg chg="mod ord">
          <ac:chgData name="Rafael Casado González" userId="1c71fca1-7e6b-4c6f-8614-522343b393e6" providerId="ADAL" clId="{3B68B819-40D0-41CE-9E8F-5C8A8C91E1D4}" dt="2023-11-13T09:28:51.846" v="243" actId="20577"/>
          <ac:spMkLst>
            <pc:docMk/>
            <pc:sldMk cId="1765221541" sldId="1256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65221541" sldId="1256"/>
            <ac:spMk id="7" creationId="{65D39C73-E117-28A6-2340-DF939CAA4F2E}"/>
          </ac:spMkLst>
        </pc:spChg>
        <pc:spChg chg="mod">
          <ac:chgData name="Rafael Casado González" userId="1c71fca1-7e6b-4c6f-8614-522343b393e6" providerId="ADAL" clId="{3B68B819-40D0-41CE-9E8F-5C8A8C91E1D4}" dt="2023-11-13T09:29:06.931" v="245" actId="1076"/>
          <ac:spMkLst>
            <pc:docMk/>
            <pc:sldMk cId="1765221541" sldId="1256"/>
            <ac:spMk id="49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65221541" sldId="1256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65221541" sldId="1256"/>
            <ac:spMk id="357459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26:27.516" v="212" actId="14100"/>
          <ac:picMkLst>
            <pc:docMk/>
            <pc:sldMk cId="1765221541" sldId="1256"/>
            <ac:picMk id="3" creationId="{CB996210-A800-4CC3-B311-08C2BFAB6302}"/>
          </ac:picMkLst>
        </pc:picChg>
        <pc:picChg chg="mod">
          <ac:chgData name="Rafael Casado González" userId="1c71fca1-7e6b-4c6f-8614-522343b393e6" providerId="ADAL" clId="{3B68B819-40D0-41CE-9E8F-5C8A8C91E1D4}" dt="2023-11-13T09:29:01.498" v="244" actId="1076"/>
          <ac:picMkLst>
            <pc:docMk/>
            <pc:sldMk cId="1765221541" sldId="1256"/>
            <ac:picMk id="6" creationId="{6A5863F5-5643-4B29-9C46-124413821B2A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28:48.780" v="242" actId="20577"/>
        <pc:sldMkLst>
          <pc:docMk/>
          <pc:sldMk cId="3227917440" sldId="1257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27917440" sldId="1257"/>
            <ac:spMk id="2" creationId="{7AF022FC-97FC-2AE4-7677-D009B370C2D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27917440" sldId="1257"/>
            <ac:spMk id="3" creationId="{24835446-E084-8841-BE05-20EC1510066F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27917440" sldId="1257"/>
            <ac:spMk id="4" creationId="{91F43173-78FB-5238-7C68-B213A91431EE}"/>
          </ac:spMkLst>
        </pc:spChg>
        <pc:spChg chg="mod ord">
          <ac:chgData name="Rafael Casado González" userId="1c71fca1-7e6b-4c6f-8614-522343b393e6" providerId="ADAL" clId="{3B68B819-40D0-41CE-9E8F-5C8A8C91E1D4}" dt="2023-11-13T09:28:48.780" v="242" actId="20577"/>
          <ac:spMkLst>
            <pc:docMk/>
            <pc:sldMk cId="3227917440" sldId="1257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27917440" sldId="1257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27917440" sldId="1257"/>
            <ac:spMk id="357459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28:38.314" v="238" actId="1076"/>
          <ac:picMkLst>
            <pc:docMk/>
            <pc:sldMk cId="3227917440" sldId="1257"/>
            <ac:picMk id="22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28:32.899" v="237" actId="1076"/>
          <ac:picMkLst>
            <pc:docMk/>
            <pc:sldMk cId="3227917440" sldId="1257"/>
            <ac:picMk id="2050" creationId="{4811A60A-B84B-477B-817F-2050122D848F}"/>
          </ac:picMkLst>
        </pc:picChg>
        <pc:picChg chg="mod">
          <ac:chgData name="Rafael Casado González" userId="1c71fca1-7e6b-4c6f-8614-522343b393e6" providerId="ADAL" clId="{3B68B819-40D0-41CE-9E8F-5C8A8C91E1D4}" dt="2023-11-13T09:28:38.314" v="238" actId="1076"/>
          <ac:picMkLst>
            <pc:docMk/>
            <pc:sldMk cId="3227917440" sldId="1257"/>
            <ac:picMk id="2054" creationId="{F3651FE5-64A0-49E3-8623-9010C5C68924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34:27.333" v="301" actId="1076"/>
        <pc:sldMkLst>
          <pc:docMk/>
          <pc:sldMk cId="2009315873" sldId="1258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9315873" sldId="1258"/>
            <ac:spMk id="2" creationId="{E4E0D89D-7220-4001-05D7-B2AF384CC813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9315873" sldId="1258"/>
            <ac:spMk id="3" creationId="{CE410159-DDE5-8313-00C7-F40267A124B3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9315873" sldId="1258"/>
            <ac:spMk id="4" creationId="{80D30BD9-9AC4-8EEB-3278-2159A33E078F}"/>
          </ac:spMkLst>
        </pc:spChg>
        <pc:spChg chg="mod ord">
          <ac:chgData name="Rafael Casado González" userId="1c71fca1-7e6b-4c6f-8614-522343b393e6" providerId="ADAL" clId="{3B68B819-40D0-41CE-9E8F-5C8A8C91E1D4}" dt="2023-11-13T09:33:42.260" v="297" actId="14100"/>
          <ac:spMkLst>
            <pc:docMk/>
            <pc:sldMk cId="2009315873" sldId="1258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9315873" sldId="1258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9315873" sldId="1258"/>
            <ac:spMk id="357459" creationId="{00000000-0000-0000-0000-000000000000}"/>
          </ac:spMkLst>
        </pc:spChg>
        <pc:grpChg chg="add mod">
          <ac:chgData name="Rafael Casado González" userId="1c71fca1-7e6b-4c6f-8614-522343b393e6" providerId="ADAL" clId="{3B68B819-40D0-41CE-9E8F-5C8A8C91E1D4}" dt="2023-11-13T09:34:17.739" v="299" actId="1076"/>
          <ac:grpSpMkLst>
            <pc:docMk/>
            <pc:sldMk cId="2009315873" sldId="1258"/>
            <ac:grpSpMk id="9" creationId="{15EAB417-DCD3-16F3-86D6-6D6BBEB3E7A5}"/>
          </ac:grpSpMkLst>
        </pc:grpChg>
        <pc:picChg chg="add mod">
          <ac:chgData name="Rafael Casado González" userId="1c71fca1-7e6b-4c6f-8614-522343b393e6" providerId="ADAL" clId="{3B68B819-40D0-41CE-9E8F-5C8A8C91E1D4}" dt="2023-11-13T09:34:17.739" v="299" actId="1076"/>
          <ac:picMkLst>
            <pc:docMk/>
            <pc:sldMk cId="2009315873" sldId="1258"/>
            <ac:picMk id="6" creationId="{6A71F88D-3A77-3C8F-8C3C-5DCC4BFAAB1B}"/>
          </ac:picMkLst>
        </pc:picChg>
        <pc:picChg chg="mod">
          <ac:chgData name="Rafael Casado González" userId="1c71fca1-7e6b-4c6f-8614-522343b393e6" providerId="ADAL" clId="{3B68B819-40D0-41CE-9E8F-5C8A8C91E1D4}" dt="2023-11-13T09:34:17.739" v="299" actId="1076"/>
          <ac:picMkLst>
            <pc:docMk/>
            <pc:sldMk cId="2009315873" sldId="1258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4:23.777" v="300" actId="14100"/>
          <ac:picMkLst>
            <pc:docMk/>
            <pc:sldMk cId="2009315873" sldId="1258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4:27.333" v="301" actId="1076"/>
          <ac:picMkLst>
            <pc:docMk/>
            <pc:sldMk cId="2009315873" sldId="1258"/>
            <ac:picMk id="1026" creationId="{C2D4ED11-148A-4B64-84EF-C787C4B30371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37:24.676" v="350" actId="1076"/>
        <pc:sldMkLst>
          <pc:docMk/>
          <pc:sldMk cId="631626185" sldId="1259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31626185" sldId="1259"/>
            <ac:spMk id="2" creationId="{35FF7C00-3089-8AFF-1EBC-5766FA1CC817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31626185" sldId="1259"/>
            <ac:spMk id="3" creationId="{CF9577DD-F936-C80E-CE4B-A17C13D9F2D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31626185" sldId="1259"/>
            <ac:spMk id="4" creationId="{C84975F1-16FD-67C6-3782-5534BED1483C}"/>
          </ac:spMkLst>
        </pc:spChg>
        <pc:spChg chg="mod ord">
          <ac:chgData name="Rafael Casado González" userId="1c71fca1-7e6b-4c6f-8614-522343b393e6" providerId="ADAL" clId="{3B68B819-40D0-41CE-9E8F-5C8A8C91E1D4}" dt="2023-11-13T09:37:09.750" v="349" actId="20577"/>
          <ac:spMkLst>
            <pc:docMk/>
            <pc:sldMk cId="631626185" sldId="1259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1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1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1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1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31626185" sldId="1259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31626185" sldId="1259"/>
            <ac:spMk id="357459" creationId="{00000000-0000-0000-0000-000000000000}"/>
          </ac:spMkLst>
        </pc:spChg>
        <pc:grpChg chg="mod">
          <ac:chgData name="Rafael Casado González" userId="1c71fca1-7e6b-4c6f-8614-522343b393e6" providerId="ADAL" clId="{3B68B819-40D0-41CE-9E8F-5C8A8C91E1D4}" dt="2023-11-13T09:37:24.676" v="350" actId="1076"/>
          <ac:grpSpMkLst>
            <pc:docMk/>
            <pc:sldMk cId="631626185" sldId="1259"/>
            <ac:grpSpMk id="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24.676" v="350" actId="1076"/>
          <ac:grpSpMkLst>
            <pc:docMk/>
            <pc:sldMk cId="631626185" sldId="1259"/>
            <ac:grpSpMk id="14" creationId="{00000000-0000-0000-0000-000000000000}"/>
          </ac:grpSpMkLst>
        </pc:grpChg>
        <pc:graphicFrameChg chg="mod">
          <ac:chgData name="Rafael Casado González" userId="1c71fca1-7e6b-4c6f-8614-522343b393e6" providerId="ADAL" clId="{3B68B819-40D0-41CE-9E8F-5C8A8C91E1D4}" dt="2023-11-13T09:37:24.676" v="350" actId="1076"/>
          <ac:graphicFrameMkLst>
            <pc:docMk/>
            <pc:sldMk cId="631626185" sldId="1259"/>
            <ac:graphicFrameMk id="10" creationId="{00000000-0000-0000-0000-000000000000}"/>
          </ac:graphicFrameMkLst>
        </pc:graphicFrameChg>
        <pc:picChg chg="mod">
          <ac:chgData name="Rafael Casado González" userId="1c71fca1-7e6b-4c6f-8614-522343b393e6" providerId="ADAL" clId="{3B68B819-40D0-41CE-9E8F-5C8A8C91E1D4}" dt="2023-11-13T09:37:24.676" v="350" actId="1076"/>
          <ac:picMkLst>
            <pc:docMk/>
            <pc:sldMk cId="631626185" sldId="1259"/>
            <ac:picMk id="11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7:24.676" v="350" actId="1076"/>
          <ac:picMkLst>
            <pc:docMk/>
            <pc:sldMk cId="631626185" sldId="1259"/>
            <ac:picMk id="12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7:24.676" v="350" actId="1076"/>
          <ac:picMkLst>
            <pc:docMk/>
            <pc:sldMk cId="631626185" sldId="1259"/>
            <ac:picMk id="13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38:02.350" v="356" actId="14100"/>
        <pc:sldMkLst>
          <pc:docMk/>
          <pc:sldMk cId="4157081759" sldId="1260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57081759" sldId="1260"/>
            <ac:spMk id="2" creationId="{54AB66FE-2633-7860-B4B3-0E5A9B57D236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57081759" sldId="1260"/>
            <ac:spMk id="3" creationId="{83722986-89D0-B4A7-FC6A-3127886182D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57081759" sldId="1260"/>
            <ac:spMk id="4" creationId="{DEBA6DD6-80DE-57FF-DC90-535300147681}"/>
          </ac:spMkLst>
        </pc:spChg>
        <pc:spChg chg="mod ord">
          <ac:chgData name="Rafael Casado González" userId="1c71fca1-7e6b-4c6f-8614-522343b393e6" providerId="ADAL" clId="{3B68B819-40D0-41CE-9E8F-5C8A8C91E1D4}" dt="2023-11-13T09:37:57.483" v="355" actId="14100"/>
          <ac:spMkLst>
            <pc:docMk/>
            <pc:sldMk cId="4157081759" sldId="1260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57081759" sldId="1260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57081759" sldId="1260"/>
            <ac:spMk id="357459" creationId="{00000000-0000-0000-0000-000000000000}"/>
          </ac:spMkLst>
        </pc:s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6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1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1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17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1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2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22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23" creationId="{00000000-0000-0000-0000-000000000000}"/>
          </ac:grpSpMkLst>
        </pc:grpChg>
        <pc:picChg chg="mod">
          <ac:chgData name="Rafael Casado González" userId="1c71fca1-7e6b-4c6f-8614-522343b393e6" providerId="ADAL" clId="{3B68B819-40D0-41CE-9E8F-5C8A8C91E1D4}" dt="2023-11-13T09:38:02.350" v="356" actId="14100"/>
          <ac:picMkLst>
            <pc:docMk/>
            <pc:sldMk cId="4157081759" sldId="1260"/>
            <ac:picMk id="136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098782707" sldId="1261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546769740" sldId="1262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0:13.824" v="642" actId="20577"/>
        <pc:sldMkLst>
          <pc:docMk/>
          <pc:sldMk cId="932056639" sldId="1263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932056639" sldId="1263"/>
            <ac:spMk id="2" creationId="{B6B7DF4F-92E2-A082-27CF-ED215E261E0F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932056639" sldId="1263"/>
            <ac:spMk id="3" creationId="{599F2B43-B8BC-42A3-1B4D-C88E4E76E9A5}"/>
          </ac:spMkLst>
        </pc:spChg>
        <pc:spChg chg="add del mod ord">
          <ac:chgData name="Rafael Casado González" userId="1c71fca1-7e6b-4c6f-8614-522343b393e6" providerId="ADAL" clId="{3B68B819-40D0-41CE-9E8F-5C8A8C91E1D4}" dt="2023-11-13T10:03:50.334" v="581" actId="478"/>
          <ac:spMkLst>
            <pc:docMk/>
            <pc:sldMk cId="932056639" sldId="1263"/>
            <ac:spMk id="4" creationId="{F0897EFF-CF7B-039C-E09D-1C104B71F38D}"/>
          </ac:spMkLst>
        </pc:spChg>
        <pc:spChg chg="add del mod">
          <ac:chgData name="Rafael Casado González" userId="1c71fca1-7e6b-4c6f-8614-522343b393e6" providerId="ADAL" clId="{3B68B819-40D0-41CE-9E8F-5C8A8C91E1D4}" dt="2023-11-13T10:08:16.534" v="612" actId="6264"/>
          <ac:spMkLst>
            <pc:docMk/>
            <pc:sldMk cId="932056639" sldId="1263"/>
            <ac:spMk id="5" creationId="{75533340-B663-605D-EA29-298B4A0B7E8B}"/>
          </ac:spMkLst>
        </pc:spChg>
        <pc:spChg chg="add del mod">
          <ac:chgData name="Rafael Casado González" userId="1c71fca1-7e6b-4c6f-8614-522343b393e6" providerId="ADAL" clId="{3B68B819-40D0-41CE-9E8F-5C8A8C91E1D4}" dt="2023-11-13T10:08:16.534" v="612" actId="6264"/>
          <ac:spMkLst>
            <pc:docMk/>
            <pc:sldMk cId="932056639" sldId="1263"/>
            <ac:spMk id="6" creationId="{170DE03A-752D-3E9F-0AC0-57A374E7D736}"/>
          </ac:spMkLst>
        </pc:spChg>
        <pc:spChg chg="add mod ord">
          <ac:chgData name="Rafael Casado González" userId="1c71fca1-7e6b-4c6f-8614-522343b393e6" providerId="ADAL" clId="{3B68B819-40D0-41CE-9E8F-5C8A8C91E1D4}" dt="2023-11-13T10:08:38.735" v="622" actId="6549"/>
          <ac:spMkLst>
            <pc:docMk/>
            <pc:sldMk cId="932056639" sldId="1263"/>
            <ac:spMk id="7" creationId="{6A61B04F-33ED-8A04-379E-2631353847E2}"/>
          </ac:spMkLst>
        </pc:spChg>
        <pc:spChg chg="mod ord">
          <ac:chgData name="Rafael Casado González" userId="1c71fca1-7e6b-4c6f-8614-522343b393e6" providerId="ADAL" clId="{3B68B819-40D0-41CE-9E8F-5C8A8C91E1D4}" dt="2023-11-13T10:08:28.479" v="615" actId="20577"/>
          <ac:spMkLst>
            <pc:docMk/>
            <pc:sldMk cId="932056639" sldId="1263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0:13.824" v="642" actId="20577"/>
          <ac:spMkLst>
            <pc:docMk/>
            <pc:sldMk cId="932056639" sldId="1263"/>
            <ac:spMk id="17412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10:09:22.402" v="631" actId="1076"/>
          <ac:picMkLst>
            <pc:docMk/>
            <pc:sldMk cId="932056639" sldId="1263"/>
            <ac:picMk id="29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722121302" sldId="1263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040809184" sldId="1264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0:53.209" v="644" actId="14100"/>
        <pc:sldMkLst>
          <pc:docMk/>
          <pc:sldMk cId="4097571841" sldId="1264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097571841" sldId="1264"/>
            <ac:spMk id="2" creationId="{75D089D9-D21F-F971-8208-E1AA83CC5571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097571841" sldId="1264"/>
            <ac:spMk id="3" creationId="{651D7B8C-1A05-29E9-45DC-009BA56022BD}"/>
          </ac:spMkLst>
        </pc:spChg>
        <pc:spChg chg="add del mod ord">
          <ac:chgData name="Rafael Casado González" userId="1c71fca1-7e6b-4c6f-8614-522343b393e6" providerId="ADAL" clId="{3B68B819-40D0-41CE-9E8F-5C8A8C91E1D4}" dt="2023-11-13T10:05:51.887" v="592" actId="478"/>
          <ac:spMkLst>
            <pc:docMk/>
            <pc:sldMk cId="4097571841" sldId="1264"/>
            <ac:spMk id="4" creationId="{665AA3FC-C618-4F3D-9B9E-13A0853F1467}"/>
          </ac:spMkLst>
        </pc:spChg>
        <pc:spChg chg="add del mod">
          <ac:chgData name="Rafael Casado González" userId="1c71fca1-7e6b-4c6f-8614-522343b393e6" providerId="ADAL" clId="{3B68B819-40D0-41CE-9E8F-5C8A8C91E1D4}" dt="2023-11-13T10:08:52.306" v="625" actId="6264"/>
          <ac:spMkLst>
            <pc:docMk/>
            <pc:sldMk cId="4097571841" sldId="1264"/>
            <ac:spMk id="7" creationId="{8A6179AF-EF0D-C59B-A464-5555E866C9C9}"/>
          </ac:spMkLst>
        </pc:spChg>
        <pc:spChg chg="add del mod">
          <ac:chgData name="Rafael Casado González" userId="1c71fca1-7e6b-4c6f-8614-522343b393e6" providerId="ADAL" clId="{3B68B819-40D0-41CE-9E8F-5C8A8C91E1D4}" dt="2023-11-13T10:08:52.306" v="625" actId="6264"/>
          <ac:spMkLst>
            <pc:docMk/>
            <pc:sldMk cId="4097571841" sldId="1264"/>
            <ac:spMk id="8" creationId="{A5E52DBD-2DDE-1EDC-E63C-F02184E8CDFF}"/>
          </ac:spMkLst>
        </pc:spChg>
        <pc:spChg chg="add mod ord">
          <ac:chgData name="Rafael Casado González" userId="1c71fca1-7e6b-4c6f-8614-522343b393e6" providerId="ADAL" clId="{3B68B819-40D0-41CE-9E8F-5C8A8C91E1D4}" dt="2023-11-13T10:08:53.683" v="626"/>
          <ac:spMkLst>
            <pc:docMk/>
            <pc:sldMk cId="4097571841" sldId="1264"/>
            <ac:spMk id="9" creationId="{D060A648-C55D-5D4B-243B-362C21F60414}"/>
          </ac:spMkLst>
        </pc:spChg>
        <pc:spChg chg="mod ord">
          <ac:chgData name="Rafael Casado González" userId="1c71fca1-7e6b-4c6f-8614-522343b393e6" providerId="ADAL" clId="{3B68B819-40D0-41CE-9E8F-5C8A8C91E1D4}" dt="2023-11-13T10:09:07.600" v="628" actId="20577"/>
          <ac:spMkLst>
            <pc:docMk/>
            <pc:sldMk cId="4097571841" sldId="1264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0:53.209" v="644" actId="14100"/>
          <ac:spMkLst>
            <pc:docMk/>
            <pc:sldMk cId="4097571841" sldId="1264"/>
            <ac:spMk id="17412" creationId="{00000000-0000-0000-0000-000000000000}"/>
          </ac:spMkLst>
        </pc:spChg>
        <pc:picChg chg="add del mod">
          <ac:chgData name="Rafael Casado González" userId="1c71fca1-7e6b-4c6f-8614-522343b393e6" providerId="ADAL" clId="{3B68B819-40D0-41CE-9E8F-5C8A8C91E1D4}" dt="2023-11-13T10:07:41.295" v="604" actId="478"/>
          <ac:picMkLst>
            <pc:docMk/>
            <pc:sldMk cId="4097571841" sldId="1264"/>
            <ac:picMk id="5" creationId="{7B9B758F-374A-33CB-122F-3260B9B7A388}"/>
          </ac:picMkLst>
        </pc:picChg>
        <pc:picChg chg="add del mod">
          <ac:chgData name="Rafael Casado González" userId="1c71fca1-7e6b-4c6f-8614-522343b393e6" providerId="ADAL" clId="{3B68B819-40D0-41CE-9E8F-5C8A8C91E1D4}" dt="2023-11-13T10:09:29.855" v="634" actId="478"/>
          <ac:picMkLst>
            <pc:docMk/>
            <pc:sldMk cId="4097571841" sldId="1264"/>
            <ac:picMk id="6" creationId="{7F5643B2-A739-95A1-B763-571D3C6D564E}"/>
          </ac:picMkLst>
        </pc:picChg>
        <pc:picChg chg="add mod">
          <ac:chgData name="Rafael Casado González" userId="1c71fca1-7e6b-4c6f-8614-522343b393e6" providerId="ADAL" clId="{3B68B819-40D0-41CE-9E8F-5C8A8C91E1D4}" dt="2023-11-13T10:09:30.066" v="635"/>
          <ac:picMkLst>
            <pc:docMk/>
            <pc:sldMk cId="4097571841" sldId="1264"/>
            <ac:picMk id="10" creationId="{3A40CA62-6218-9861-F697-244B2C745C2E}"/>
          </ac:picMkLst>
        </pc:picChg>
        <pc:picChg chg="del">
          <ac:chgData name="Rafael Casado González" userId="1c71fca1-7e6b-4c6f-8614-522343b393e6" providerId="ADAL" clId="{3B68B819-40D0-41CE-9E8F-5C8A8C91E1D4}" dt="2023-11-13T10:06:06.750" v="596" actId="478"/>
          <ac:picMkLst>
            <pc:docMk/>
            <pc:sldMk cId="4097571841" sldId="1264"/>
            <ac:picMk id="29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10:10:35.744" v="643" actId="14100"/>
        <pc:sldMkLst>
          <pc:docMk/>
          <pc:sldMk cId="2680787243" sldId="1265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80787243" sldId="1265"/>
            <ac:spMk id="2" creationId="{BE74D528-2BAC-076B-7060-81D033528541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80787243" sldId="1265"/>
            <ac:spMk id="3" creationId="{A8BE1039-819E-66D6-35D3-4A6CE7B7123A}"/>
          </ac:spMkLst>
        </pc:spChg>
        <pc:spChg chg="add del mod ord">
          <ac:chgData name="Rafael Casado González" userId="1c71fca1-7e6b-4c6f-8614-522343b393e6" providerId="ADAL" clId="{3B68B819-40D0-41CE-9E8F-5C8A8C91E1D4}" dt="2023-11-13T10:05:45.679" v="591" actId="478"/>
          <ac:spMkLst>
            <pc:docMk/>
            <pc:sldMk cId="2680787243" sldId="1265"/>
            <ac:spMk id="4" creationId="{F4857A95-0A49-C39A-5E25-91A376DA0444}"/>
          </ac:spMkLst>
        </pc:spChg>
        <pc:spChg chg="add del mod">
          <ac:chgData name="Rafael Casado González" userId="1c71fca1-7e6b-4c6f-8614-522343b393e6" providerId="ADAL" clId="{3B68B819-40D0-41CE-9E8F-5C8A8C91E1D4}" dt="2023-11-13T10:08:45.793" v="623" actId="6264"/>
          <ac:spMkLst>
            <pc:docMk/>
            <pc:sldMk cId="2680787243" sldId="1265"/>
            <ac:spMk id="7" creationId="{E8F0CF15-3A7B-EABA-DB2A-35440CB005D4}"/>
          </ac:spMkLst>
        </pc:spChg>
        <pc:spChg chg="add del mod">
          <ac:chgData name="Rafael Casado González" userId="1c71fca1-7e6b-4c6f-8614-522343b393e6" providerId="ADAL" clId="{3B68B819-40D0-41CE-9E8F-5C8A8C91E1D4}" dt="2023-11-13T10:08:45.793" v="623" actId="6264"/>
          <ac:spMkLst>
            <pc:docMk/>
            <pc:sldMk cId="2680787243" sldId="1265"/>
            <ac:spMk id="8" creationId="{02220DD4-E079-F4ED-6587-67E39C10EA8B}"/>
          </ac:spMkLst>
        </pc:spChg>
        <pc:spChg chg="add mod ord">
          <ac:chgData name="Rafael Casado González" userId="1c71fca1-7e6b-4c6f-8614-522343b393e6" providerId="ADAL" clId="{3B68B819-40D0-41CE-9E8F-5C8A8C91E1D4}" dt="2023-11-13T10:08:47.620" v="624"/>
          <ac:spMkLst>
            <pc:docMk/>
            <pc:sldMk cId="2680787243" sldId="1265"/>
            <ac:spMk id="9" creationId="{CD329236-CD45-DB0D-F82C-0E194680FF36}"/>
          </ac:spMkLst>
        </pc:spChg>
        <pc:spChg chg="mod ord">
          <ac:chgData name="Rafael Casado González" userId="1c71fca1-7e6b-4c6f-8614-522343b393e6" providerId="ADAL" clId="{3B68B819-40D0-41CE-9E8F-5C8A8C91E1D4}" dt="2023-11-13T10:09:02.799" v="627" actId="20577"/>
          <ac:spMkLst>
            <pc:docMk/>
            <pc:sldMk cId="2680787243" sldId="1265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0:35.744" v="643" actId="14100"/>
          <ac:spMkLst>
            <pc:docMk/>
            <pc:sldMk cId="2680787243" sldId="1265"/>
            <ac:spMk id="17412" creationId="{00000000-0000-0000-0000-000000000000}"/>
          </ac:spMkLst>
        </pc:spChg>
        <pc:picChg chg="add del mod">
          <ac:chgData name="Rafael Casado González" userId="1c71fca1-7e6b-4c6f-8614-522343b393e6" providerId="ADAL" clId="{3B68B819-40D0-41CE-9E8F-5C8A8C91E1D4}" dt="2023-11-13T10:07:37.775" v="602" actId="478"/>
          <ac:picMkLst>
            <pc:docMk/>
            <pc:sldMk cId="2680787243" sldId="1265"/>
            <ac:picMk id="5" creationId="{32EFCDC4-90AC-EA1D-3A8C-CB488C8DC137}"/>
          </ac:picMkLst>
        </pc:picChg>
        <pc:picChg chg="add del mod">
          <ac:chgData name="Rafael Casado González" userId="1c71fca1-7e6b-4c6f-8614-522343b393e6" providerId="ADAL" clId="{3B68B819-40D0-41CE-9E8F-5C8A8C91E1D4}" dt="2023-11-13T10:09:26.383" v="632" actId="478"/>
          <ac:picMkLst>
            <pc:docMk/>
            <pc:sldMk cId="2680787243" sldId="1265"/>
            <ac:picMk id="6" creationId="{75F59D1F-89CE-5F9A-E671-F85B1C8443C7}"/>
          </ac:picMkLst>
        </pc:picChg>
        <pc:picChg chg="add mod">
          <ac:chgData name="Rafael Casado González" userId="1c71fca1-7e6b-4c6f-8614-522343b393e6" providerId="ADAL" clId="{3B68B819-40D0-41CE-9E8F-5C8A8C91E1D4}" dt="2023-11-13T10:09:26.675" v="633"/>
          <ac:picMkLst>
            <pc:docMk/>
            <pc:sldMk cId="2680787243" sldId="1265"/>
            <ac:picMk id="10" creationId="{BA1052DE-A93B-CD89-0E1D-8F9118B299F7}"/>
          </ac:picMkLst>
        </pc:picChg>
        <pc:picChg chg="del">
          <ac:chgData name="Rafael Casado González" userId="1c71fca1-7e6b-4c6f-8614-522343b393e6" providerId="ADAL" clId="{3B68B819-40D0-41CE-9E8F-5C8A8C91E1D4}" dt="2023-11-13T10:05:01.646" v="587" actId="478"/>
          <ac:picMkLst>
            <pc:docMk/>
            <pc:sldMk cId="2680787243" sldId="1265"/>
            <ac:picMk id="29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768295350" sldId="1265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990122736" sldId="1266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44790062" sldId="1267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328726967" sldId="1268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290935488" sldId="1269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2:03.551" v="652" actId="20577"/>
        <pc:sldMkLst>
          <pc:docMk/>
          <pc:sldMk cId="2427599612" sldId="1270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27599612" sldId="1270"/>
            <ac:spMk id="2" creationId="{7DF7EB14-4C25-C3B2-F2C0-0D4A3E07080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27599612" sldId="1270"/>
            <ac:spMk id="3" creationId="{6D740917-C0CB-716E-CFF7-0175597780E4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27599612" sldId="1270"/>
            <ac:spMk id="4" creationId="{8AE962B5-2225-9DE6-B248-4A99F1191B47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27599612" sldId="1270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27599612" sldId="1270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2:03.551" v="652" actId="20577"/>
          <ac:spMkLst>
            <pc:docMk/>
            <pc:sldMk cId="2427599612" sldId="1270"/>
            <ac:spMk id="17412" creationId="{00000000-0000-0000-0000-000000000000}"/>
          </ac:spMkLst>
        </pc:spChg>
        <pc:picChg chg="del">
          <ac:chgData name="Rafael Casado González" userId="1c71fca1-7e6b-4c6f-8614-522343b393e6" providerId="ADAL" clId="{3B68B819-40D0-41CE-9E8F-5C8A8C91E1D4}" dt="2023-11-13T10:06:05.518" v="595" actId="478"/>
          <ac:picMkLst>
            <pc:docMk/>
            <pc:sldMk cId="2427599612" sldId="1270"/>
            <ac:picMk id="5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10:07:44.398" v="606" actId="478"/>
          <ac:picMkLst>
            <pc:docMk/>
            <pc:sldMk cId="2427599612" sldId="1270"/>
            <ac:picMk id="7" creationId="{287EA127-5EEE-7586-BD80-AFD193E6979E}"/>
          </ac:picMkLst>
        </pc:picChg>
        <pc:picChg chg="add del mod">
          <ac:chgData name="Rafael Casado González" userId="1c71fca1-7e6b-4c6f-8614-522343b393e6" providerId="ADAL" clId="{3B68B819-40D0-41CE-9E8F-5C8A8C91E1D4}" dt="2023-11-13T10:09:34.255" v="636" actId="478"/>
          <ac:picMkLst>
            <pc:docMk/>
            <pc:sldMk cId="2427599612" sldId="1270"/>
            <ac:picMk id="8" creationId="{0865BA83-3BBF-D741-12AE-00EAC4E65897}"/>
          </ac:picMkLst>
        </pc:picChg>
        <pc:picChg chg="add mod">
          <ac:chgData name="Rafael Casado González" userId="1c71fca1-7e6b-4c6f-8614-522343b393e6" providerId="ADAL" clId="{3B68B819-40D0-41CE-9E8F-5C8A8C91E1D4}" dt="2023-11-13T10:09:34.467" v="637"/>
          <ac:picMkLst>
            <pc:docMk/>
            <pc:sldMk cId="2427599612" sldId="1270"/>
            <ac:picMk id="9" creationId="{2D6DE3D5-EB34-AD3E-7F81-A355C6E88B66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599295511" sldId="1270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527361335" sldId="1271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5:32.094" v="667" actId="1076"/>
        <pc:sldMkLst>
          <pc:docMk/>
          <pc:sldMk cId="2888196038" sldId="1271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888196038" sldId="1271"/>
            <ac:spMk id="2" creationId="{C5EBB7BB-8F6B-D602-FD34-C62670807EF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888196038" sldId="1271"/>
            <ac:spMk id="3" creationId="{1749952E-2CE8-1220-B15D-93FC4EEF10FE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888196038" sldId="1271"/>
            <ac:spMk id="4" creationId="{37A61C69-9D12-0B7A-6ED9-DA3F59BBEE04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888196038" sldId="1271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888196038" sldId="1271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2:31.502" v="654" actId="33524"/>
          <ac:spMkLst>
            <pc:docMk/>
            <pc:sldMk cId="2888196038" sldId="1271"/>
            <ac:spMk id="17412" creationId="{00000000-0000-0000-0000-000000000000}"/>
          </ac:spMkLst>
        </pc:spChg>
        <pc:picChg chg="del">
          <ac:chgData name="Rafael Casado González" userId="1c71fca1-7e6b-4c6f-8614-522343b393e6" providerId="ADAL" clId="{3B68B819-40D0-41CE-9E8F-5C8A8C91E1D4}" dt="2023-11-13T10:06:02.703" v="593" actId="478"/>
          <ac:picMkLst>
            <pc:docMk/>
            <pc:sldMk cId="2888196038" sldId="1271"/>
            <ac:picMk id="5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10:07:51.215" v="610" actId="478"/>
          <ac:picMkLst>
            <pc:docMk/>
            <pc:sldMk cId="2888196038" sldId="1271"/>
            <ac:picMk id="7" creationId="{23623D84-D09E-632A-FC37-C4F47E652854}"/>
          </ac:picMkLst>
        </pc:picChg>
        <pc:picChg chg="add del mod">
          <ac:chgData name="Rafael Casado González" userId="1c71fca1-7e6b-4c6f-8614-522343b393e6" providerId="ADAL" clId="{3B68B819-40D0-41CE-9E8F-5C8A8C91E1D4}" dt="2023-11-13T10:09:48.270" v="640" actId="478"/>
          <ac:picMkLst>
            <pc:docMk/>
            <pc:sldMk cId="2888196038" sldId="1271"/>
            <ac:picMk id="8" creationId="{E84DA99D-DE44-AA3A-D4EA-9192FD587977}"/>
          </ac:picMkLst>
        </pc:picChg>
        <pc:picChg chg="add mod">
          <ac:chgData name="Rafael Casado González" userId="1c71fca1-7e6b-4c6f-8614-522343b393e6" providerId="ADAL" clId="{3B68B819-40D0-41CE-9E8F-5C8A8C91E1D4}" dt="2023-11-13T10:15:32.094" v="667" actId="1076"/>
          <ac:picMkLst>
            <pc:docMk/>
            <pc:sldMk cId="2888196038" sldId="1271"/>
            <ac:picMk id="9" creationId="{6DC27C20-2CA4-F4C6-DA8E-D2E503E90218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692740627" sldId="1272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1:49.615" v="649" actId="20577"/>
        <pc:sldMkLst>
          <pc:docMk/>
          <pc:sldMk cId="1125119843" sldId="1272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25119843" sldId="1272"/>
            <ac:spMk id="2" creationId="{C5C9449C-C447-CCDE-7C3E-D5CE63C69F47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25119843" sldId="1272"/>
            <ac:spMk id="3" creationId="{0FD18CDC-23B1-58C0-04EB-F020A35D5CA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25119843" sldId="1272"/>
            <ac:spMk id="4" creationId="{91DAE29B-37E5-B5AF-C074-37582BFF08DA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25119843" sldId="1272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25119843" sldId="1272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1:49.615" v="649" actId="20577"/>
          <ac:spMkLst>
            <pc:docMk/>
            <pc:sldMk cId="1125119843" sldId="1272"/>
            <ac:spMk id="17412" creationId="{00000000-0000-0000-0000-000000000000}"/>
          </ac:spMkLst>
        </pc:spChg>
        <pc:picChg chg="del">
          <ac:chgData name="Rafael Casado González" userId="1c71fca1-7e6b-4c6f-8614-522343b393e6" providerId="ADAL" clId="{3B68B819-40D0-41CE-9E8F-5C8A8C91E1D4}" dt="2023-11-13T10:06:04.387" v="594" actId="478"/>
          <ac:picMkLst>
            <pc:docMk/>
            <pc:sldMk cId="1125119843" sldId="1272"/>
            <ac:picMk id="5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10:07:47.550" v="608" actId="478"/>
          <ac:picMkLst>
            <pc:docMk/>
            <pc:sldMk cId="1125119843" sldId="1272"/>
            <ac:picMk id="7" creationId="{C7EDB40C-0033-CF31-B79A-C5D946E8A23D}"/>
          </ac:picMkLst>
        </pc:picChg>
        <pc:picChg chg="add del mod">
          <ac:chgData name="Rafael Casado González" userId="1c71fca1-7e6b-4c6f-8614-522343b393e6" providerId="ADAL" clId="{3B68B819-40D0-41CE-9E8F-5C8A8C91E1D4}" dt="2023-11-13T10:09:43.486" v="638" actId="478"/>
          <ac:picMkLst>
            <pc:docMk/>
            <pc:sldMk cId="1125119843" sldId="1272"/>
            <ac:picMk id="8" creationId="{2E1B1339-DFC9-36D5-455B-E4962A475666}"/>
          </ac:picMkLst>
        </pc:picChg>
        <pc:picChg chg="add mod">
          <ac:chgData name="Rafael Casado González" userId="1c71fca1-7e6b-4c6f-8614-522343b393e6" providerId="ADAL" clId="{3B68B819-40D0-41CE-9E8F-5C8A8C91E1D4}" dt="2023-11-13T10:09:43.731" v="639"/>
          <ac:picMkLst>
            <pc:docMk/>
            <pc:sldMk cId="1125119843" sldId="1272"/>
            <ac:picMk id="9" creationId="{77D270AC-AF70-9E7F-4B31-D29819220945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772522501" sldId="1273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56691771" sldId="1274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498068085" sldId="1275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184316633" sldId="1276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101158160" sldId="1277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019870056" sldId="1278"/>
        </pc:sldMkLst>
      </pc:sldChg>
      <pc:sldChg chg="addSp delSp modSp mod chgLayout">
        <pc:chgData name="Rafael Casado González" userId="1c71fca1-7e6b-4c6f-8614-522343b393e6" providerId="ADAL" clId="{3B68B819-40D0-41CE-9E8F-5C8A8C91E1D4}" dt="2023-11-13T10:37:31.135" v="843" actId="14100"/>
        <pc:sldMkLst>
          <pc:docMk/>
          <pc:sldMk cId="656584962" sldId="1279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56584962" sldId="1279"/>
            <ac:spMk id="2" creationId="{A9A9A236-7399-D9DF-932B-19095695BD6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56584962" sldId="1279"/>
            <ac:spMk id="3" creationId="{C91EC0AE-0655-3679-0D9C-4DFA0C992389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56584962" sldId="1279"/>
            <ac:spMk id="4" creationId="{62AD5F04-A7B4-2742-341E-C9A8A8502EEE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56584962" sldId="1279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56584962" sldId="1279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37:31.135" v="843" actId="14100"/>
          <ac:spMkLst>
            <pc:docMk/>
            <pc:sldMk cId="656584962" sldId="1279"/>
            <ac:spMk id="22532" creationId="{00000000-0000-0000-0000-000000000000}"/>
          </ac:spMkLst>
        </pc:spChg>
        <pc:picChg chg="del">
          <ac:chgData name="Rafael Casado González" userId="1c71fca1-7e6b-4c6f-8614-522343b393e6" providerId="ADAL" clId="{3B68B819-40D0-41CE-9E8F-5C8A8C91E1D4}" dt="2023-11-13T10:19:50.350" v="701" actId="478"/>
          <ac:picMkLst>
            <pc:docMk/>
            <pc:sldMk cId="656584962" sldId="1279"/>
            <ac:picMk id="6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10:37:25.664" v="841" actId="478"/>
          <ac:picMkLst>
            <pc:docMk/>
            <pc:sldMk cId="656584962" sldId="1279"/>
            <ac:picMk id="7" creationId="{F5D5DA1B-BA7C-94BE-08F9-E257BFDA984C}"/>
          </ac:picMkLst>
        </pc:picChg>
        <pc:picChg chg="add mod">
          <ac:chgData name="Rafael Casado González" userId="1c71fca1-7e6b-4c6f-8614-522343b393e6" providerId="ADAL" clId="{3B68B819-40D0-41CE-9E8F-5C8A8C91E1D4}" dt="2023-11-13T10:37:25.918" v="842"/>
          <ac:picMkLst>
            <pc:docMk/>
            <pc:sldMk cId="656584962" sldId="1279"/>
            <ac:picMk id="9" creationId="{C081BCF7-9FD7-52A7-316C-20FE7702696C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326205795" sldId="1279"/>
        </pc:sldMkLst>
      </pc:sldChg>
      <pc:sldChg chg="addSp delSp modSp mod chgLayout">
        <pc:chgData name="Rafael Casado González" userId="1c71fca1-7e6b-4c6f-8614-522343b393e6" providerId="ADAL" clId="{3B68B819-40D0-41CE-9E8F-5C8A8C91E1D4}" dt="2023-11-13T10:37:43.524" v="844" actId="14100"/>
        <pc:sldMkLst>
          <pc:docMk/>
          <pc:sldMk cId="154231263" sldId="1280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54231263" sldId="1280"/>
            <ac:spMk id="2" creationId="{7BCD7A8E-002D-80E7-3CF6-3B90E4A981B4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54231263" sldId="1280"/>
            <ac:spMk id="3" creationId="{42565301-C81D-D946-F03C-853948FBAE5E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54231263" sldId="1280"/>
            <ac:spMk id="4" creationId="{7966A09C-1FC0-EFE0-BD63-706EA7AD1BB3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54231263" sldId="1280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54231263" sldId="1280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37:43.524" v="844" actId="14100"/>
          <ac:spMkLst>
            <pc:docMk/>
            <pc:sldMk cId="154231263" sldId="1280"/>
            <ac:spMk id="22532" creationId="{00000000-0000-0000-0000-000000000000}"/>
          </ac:spMkLst>
        </pc:sp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759675374" sldId="1280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211822240" sldId="1281"/>
        </pc:sldMkLst>
      </pc:sldChg>
      <pc:sldChg chg="addSp delSp modSp mod modAnim chgLayout">
        <pc:chgData name="Rafael Casado González" userId="1c71fca1-7e6b-4c6f-8614-522343b393e6" providerId="ADAL" clId="{3B68B819-40D0-41CE-9E8F-5C8A8C91E1D4}" dt="2023-11-13T10:35:26.543" v="827"/>
        <pc:sldMkLst>
          <pc:docMk/>
          <pc:sldMk cId="2412489255" sldId="1283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12489255" sldId="1283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23:37.982" v="726" actId="20577"/>
          <ac:spMkLst>
            <pc:docMk/>
            <pc:sldMk cId="2412489255" sldId="1283"/>
            <ac:spMk id="3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12489255" sldId="1283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12489255" sldId="1283"/>
            <ac:spMk id="5" creationId="{9701C50F-100E-A53E-B248-D3ECFDBC6AD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12489255" sldId="1283"/>
            <ac:spMk id="7" creationId="{486D1408-4E12-8D1E-19DF-CDCC4327EB8E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12489255" sldId="1283"/>
            <ac:spMk id="8" creationId="{0F8C8957-4FBC-1C8E-6E18-3EEDD417FBA3}"/>
          </ac:spMkLst>
        </pc:spChg>
        <pc:spChg chg="del mod">
          <ac:chgData name="Rafael Casado González" userId="1c71fca1-7e6b-4c6f-8614-522343b393e6" providerId="ADAL" clId="{3B68B819-40D0-41CE-9E8F-5C8A8C91E1D4}" dt="2023-11-13T10:23:26.174" v="725" actId="478"/>
          <ac:spMkLst>
            <pc:docMk/>
            <pc:sldMk cId="2412489255" sldId="1283"/>
            <ac:spMk id="9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10:22:30.877" v="721" actId="478"/>
          <ac:spMkLst>
            <pc:docMk/>
            <pc:sldMk cId="2412489255" sldId="1283"/>
            <ac:spMk id="10" creationId="{BAFE5797-FF1C-EE8C-A679-531482C4CBB6}"/>
          </ac:spMkLst>
        </pc:spChg>
        <pc:spChg chg="add del mod">
          <ac:chgData name="Rafael Casado González" userId="1c71fca1-7e6b-4c6f-8614-522343b393e6" providerId="ADAL" clId="{3B68B819-40D0-41CE-9E8F-5C8A8C91E1D4}" dt="2023-11-13T10:35:26.543" v="827"/>
          <ac:spMkLst>
            <pc:docMk/>
            <pc:sldMk cId="2412489255" sldId="1283"/>
            <ac:spMk id="12" creationId="{3D5B2354-8522-266F-D46D-915D4947D039}"/>
          </ac:spMkLst>
        </pc:spChg>
        <pc:picChg chg="mod">
          <ac:chgData name="Rafael Casado González" userId="1c71fca1-7e6b-4c6f-8614-522343b393e6" providerId="ADAL" clId="{3B68B819-40D0-41CE-9E8F-5C8A8C91E1D4}" dt="2023-11-13T10:19:01.583" v="696" actId="1076"/>
          <ac:picMkLst>
            <pc:docMk/>
            <pc:sldMk cId="2412489255" sldId="1283"/>
            <ac:picMk id="6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10:35:21.919" v="820" actId="478"/>
          <ac:picMkLst>
            <pc:docMk/>
            <pc:sldMk cId="2412489255" sldId="1283"/>
            <ac:picMk id="11" creationId="{FDCD9F37-4F99-B155-FCD5-DDFAE368669B}"/>
          </ac:picMkLst>
        </pc:picChg>
        <pc:picChg chg="add del mod ord">
          <ac:chgData name="Rafael Casado González" userId="1c71fca1-7e6b-4c6f-8614-522343b393e6" providerId="ADAL" clId="{3B68B819-40D0-41CE-9E8F-5C8A8C91E1D4}" dt="2023-11-13T10:35:24.686" v="825"/>
          <ac:picMkLst>
            <pc:docMk/>
            <pc:sldMk cId="2412489255" sldId="1283"/>
            <ac:picMk id="13" creationId="{C37EFAA3-287B-61A8-080A-4FF502C877E2}"/>
          </ac:picMkLst>
        </pc:picChg>
        <pc:picChg chg="del mod ord">
          <ac:chgData name="Rafael Casado González" userId="1c71fca1-7e6b-4c6f-8614-522343b393e6" providerId="ADAL" clId="{3B68B819-40D0-41CE-9E8F-5C8A8C91E1D4}" dt="2023-11-13T10:35:20.046" v="819"/>
          <ac:picMkLst>
            <pc:docMk/>
            <pc:sldMk cId="2412489255" sldId="1283"/>
            <ac:picMk id="14" creationId="{995B0F69-6238-4740-59FA-C4E99086547A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20.347" v="29" actId="47"/>
        <pc:sldMkLst>
          <pc:docMk/>
          <pc:sldMk cId="4284189890" sldId="1283"/>
        </pc:sldMkLst>
      </pc:sldChg>
      <pc:sldChg chg="addSp delSp modSp mod modAnim chgLayout">
        <pc:chgData name="Rafael Casado González" userId="1c71fca1-7e6b-4c6f-8614-522343b393e6" providerId="ADAL" clId="{3B68B819-40D0-41CE-9E8F-5C8A8C91E1D4}" dt="2023-11-13T10:36:46.129" v="840" actId="207"/>
        <pc:sldMkLst>
          <pc:docMk/>
          <pc:sldMk cId="2451278258" sldId="1284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51278258" sldId="1284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27:44.465" v="777" actId="14100"/>
          <ac:spMkLst>
            <pc:docMk/>
            <pc:sldMk cId="2451278258" sldId="1284"/>
            <ac:spMk id="3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51278258" sldId="1284"/>
            <ac:spMk id="7" creationId="{906F324D-8A09-1665-E84C-D78FFD430259}"/>
          </ac:spMkLst>
        </pc:spChg>
        <pc:spChg chg="del">
          <ac:chgData name="Rafael Casado González" userId="1c71fca1-7e6b-4c6f-8614-522343b393e6" providerId="ADAL" clId="{3B68B819-40D0-41CE-9E8F-5C8A8C91E1D4}" dt="2023-11-13T10:20:10.238" v="703" actId="478"/>
          <ac:spMkLst>
            <pc:docMk/>
            <pc:sldMk cId="2451278258" sldId="1284"/>
            <ac:spMk id="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27:29.437" v="776" actId="1076"/>
          <ac:spMkLst>
            <pc:docMk/>
            <pc:sldMk cId="2451278258" sldId="1284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32:25.927" v="797" actId="207"/>
          <ac:spMkLst>
            <pc:docMk/>
            <pc:sldMk cId="2451278258" sldId="1284"/>
            <ac:spMk id="11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51278258" sldId="1284"/>
            <ac:spMk id="15" creationId="{54F1A3DF-54D1-060A-03B4-D0ACF0BCF806}"/>
          </ac:spMkLst>
        </pc:spChg>
        <pc:spChg chg="add del mod ord">
          <ac:chgData name="Rafael Casado González" userId="1c71fca1-7e6b-4c6f-8614-522343b393e6" providerId="ADAL" clId="{3B68B819-40D0-41CE-9E8F-5C8A8C91E1D4}" dt="2023-11-13T10:20:13.902" v="705" actId="478"/>
          <ac:spMkLst>
            <pc:docMk/>
            <pc:sldMk cId="2451278258" sldId="1284"/>
            <ac:spMk id="16" creationId="{0448A320-38AB-D3A4-F542-DFFCFB6AB190}"/>
          </ac:spMkLst>
        </pc:spChg>
        <pc:spChg chg="add mod">
          <ac:chgData name="Rafael Casado González" userId="1c71fca1-7e6b-4c6f-8614-522343b393e6" providerId="ADAL" clId="{3B68B819-40D0-41CE-9E8F-5C8A8C91E1D4}" dt="2023-11-13T10:36:46.129" v="840" actId="207"/>
          <ac:spMkLst>
            <pc:docMk/>
            <pc:sldMk cId="2451278258" sldId="1284"/>
            <ac:spMk id="18" creationId="{2A5666C7-4117-947E-3EA3-4A5B8E492DA0}"/>
          </ac:spMkLst>
        </pc:spChg>
        <pc:grpChg chg="del">
          <ac:chgData name="Rafael Casado González" userId="1c71fca1-7e6b-4c6f-8614-522343b393e6" providerId="ADAL" clId="{3B68B819-40D0-41CE-9E8F-5C8A8C91E1D4}" dt="2023-11-13T10:25:03.936" v="748" actId="478"/>
          <ac:grpSpMkLst>
            <pc:docMk/>
            <pc:sldMk cId="2451278258" sldId="1284"/>
            <ac:grpSpMk id="13" creationId="{F5ACEDD8-2F10-89E0-1CE9-6D3983ED0113}"/>
          </ac:grpSpMkLst>
        </pc:grpChg>
        <pc:picChg chg="del">
          <ac:chgData name="Rafael Casado González" userId="1c71fca1-7e6b-4c6f-8614-522343b393e6" providerId="ADAL" clId="{3B68B819-40D0-41CE-9E8F-5C8A8C91E1D4}" dt="2023-11-13T10:19:46.797" v="699" actId="478"/>
          <ac:picMkLst>
            <pc:docMk/>
            <pc:sldMk cId="2451278258" sldId="1284"/>
            <ac:picMk id="6" creationId="{00000000-0000-0000-0000-000000000000}"/>
          </ac:picMkLst>
        </pc:picChg>
        <pc:picChg chg="add mod">
          <ac:chgData name="Rafael Casado González" userId="1c71fca1-7e6b-4c6f-8614-522343b393e6" providerId="ADAL" clId="{3B68B819-40D0-41CE-9E8F-5C8A8C91E1D4}" dt="2023-11-13T10:19:47.091" v="700"/>
          <ac:picMkLst>
            <pc:docMk/>
            <pc:sldMk cId="2451278258" sldId="1284"/>
            <ac:picMk id="17" creationId="{CD41304D-3C0D-FFF1-D4CC-CA464916CA48}"/>
          </ac:picMkLst>
        </pc:picChg>
        <pc:inkChg chg="del">
          <ac:chgData name="Rafael Casado González" userId="1c71fca1-7e6b-4c6f-8614-522343b393e6" providerId="ADAL" clId="{3B68B819-40D0-41CE-9E8F-5C8A8C91E1D4}" dt="2023-11-13T10:25:05.229" v="749" actId="478"/>
          <ac:inkMkLst>
            <pc:docMk/>
            <pc:sldMk cId="2451278258" sldId="1284"/>
            <ac:inkMk id="4" creationId="{F542C44F-AB5F-5AAB-BAC8-FC786D641E99}"/>
          </ac:inkMkLst>
        </pc:inkChg>
        <pc:inkChg chg="del">
          <ac:chgData name="Rafael Casado González" userId="1c71fca1-7e6b-4c6f-8614-522343b393e6" providerId="ADAL" clId="{3B68B819-40D0-41CE-9E8F-5C8A8C91E1D4}" dt="2023-11-13T10:25:00.606" v="747" actId="478"/>
          <ac:inkMkLst>
            <pc:docMk/>
            <pc:sldMk cId="2451278258" sldId="1284"/>
            <ac:inkMk id="5" creationId="{319F2086-7DE2-DBE7-0D3A-E0326E0119BE}"/>
          </ac:inkMkLst>
        </pc:inkChg>
        <pc:inkChg chg="del">
          <ac:chgData name="Rafael Casado González" userId="1c71fca1-7e6b-4c6f-8614-522343b393e6" providerId="ADAL" clId="{3B68B819-40D0-41CE-9E8F-5C8A8C91E1D4}" dt="2023-11-13T10:24:58.669" v="746" actId="478"/>
          <ac:inkMkLst>
            <pc:docMk/>
            <pc:sldMk cId="2451278258" sldId="1284"/>
            <ac:inkMk id="14" creationId="{E2898F64-1D63-4382-5AE0-A6A88F5B727B}"/>
          </ac:inkMkLst>
        </pc:ink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4152550674" sldId="1284"/>
        </pc:sldMkLst>
      </pc:sldChg>
      <pc:sldChg chg="addSp delSp modSp mod modAnim chgLayout">
        <pc:chgData name="Rafael Casado González" userId="1c71fca1-7e6b-4c6f-8614-522343b393e6" providerId="ADAL" clId="{3B68B819-40D0-41CE-9E8F-5C8A8C91E1D4}" dt="2023-11-13T10:42:50.692" v="895" actId="21"/>
        <pc:sldMkLst>
          <pc:docMk/>
          <pc:sldMk cId="274938167" sldId="1285"/>
        </pc:sldMkLst>
        <pc:spChg chg="add del mod ord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" creationId="{98388222-E6F2-77CD-A674-7FCDDB65566D}"/>
          </ac:spMkLst>
        </pc:spChg>
        <pc:spChg chg="add del mod ord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" creationId="{99E436F5-02DD-F779-E3CA-5E5B509C7826}"/>
          </ac:spMkLst>
        </pc:spChg>
        <pc:spChg chg="add mod">
          <ac:chgData name="Rafael Casado González" userId="1c71fca1-7e6b-4c6f-8614-522343b393e6" providerId="ADAL" clId="{3B68B819-40D0-41CE-9E8F-5C8A8C91E1D4}" dt="2023-11-13T10:42:46.967" v="894" actId="552"/>
          <ac:spMkLst>
            <pc:docMk/>
            <pc:sldMk cId="274938167" sldId="1285"/>
            <ac:spMk id="4" creationId="{15F04299-E11C-7254-5D13-FF5598211DD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6" creationId="{013B7303-6154-AE8C-EDCE-85FAD2D7027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7" creationId="{8A276766-FBE1-C23B-CBDB-649BA1E168A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9" creationId="{00D2B351-F531-A9F0-6761-38B5091539F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12" creationId="{C9C45C09-0990-C2B3-1A93-77456AB1C22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19" creationId="{85581A3D-6689-AC48-8F2A-B0D475A662C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0" creationId="{737DB7B5-8F0B-8B14-296C-B39D500EB8B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1" creationId="{4BFD9286-ADB7-A7BE-8496-DE942CFAADE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2" creationId="{9F29D120-3EB7-30F8-6E0D-6858C510FB2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4" creationId="{269030DC-FB91-F6CD-6B35-5346D6947D8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6" creationId="{3785E046-8D84-FC5B-2405-C2AF9A8C12E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7" creationId="{4D19F8AD-2153-D140-A97C-33AD5C8472A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8" creationId="{3C2A2385-5090-03F5-3F4C-341F9DB5EE1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" creationId="{BC1994BD-6594-9F8F-4DAE-D6648F77C5C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" creationId="{63224674-7267-3D5D-335A-6C13682740E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1" creationId="{7D0E75F6-672B-DD91-4B10-2AAC5478F9A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696" creationId="{FC10174F-44CE-2FE8-1F96-02A112A16A2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697" creationId="{0C048BB1-404A-96CD-9223-427A5057B14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698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1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2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5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6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7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8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9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0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1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2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3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4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5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6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0" creationId="{025B791F-9CAA-B37D-0C49-DD3F9479671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2" creationId="{45BE2D04-8D28-A1C7-FC62-63F1FFCD1AD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3" creationId="{08A38FAE-1C4F-5F65-7106-37C58639E53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4" creationId="{3A4E471D-22F5-1095-7B7F-BA7F9F1FC0E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5" creationId="{7BCD5B2E-CCFC-65F5-2F49-3CB4A15EF33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6" creationId="{FA7226F4-6BBC-ACE6-E938-42E5C14B3C8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7" creationId="{56A542F0-CEA9-B5A3-E3F3-25C572CFB8F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9" creationId="{E7559581-2866-38DD-67D6-481708B43A2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0" creationId="{553FE340-3380-CE8C-20A0-EDBAFFED68E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1" creationId="{AFB302E5-4BF6-DE6A-B706-7BAA876FBEB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2" creationId="{81F0B6C7-D878-F29F-8D1B-D99275BFE6D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3" creationId="{D953978F-208A-3E62-7E07-37FF878F422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4" creationId="{346A6B04-8F05-B643-CBB7-07F48C5AEBE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5" creationId="{54DD1AAD-E0BD-B280-3956-C99F427FB0A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6" creationId="{2FCBB94F-8F83-CED6-7759-F415F00DCE1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7" creationId="{45C41B1A-F4D1-0167-A2DD-057D14B2FFE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8" creationId="{3FA469BA-F9C2-9BEB-D476-683C08161AF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9" creationId="{074AF647-EC17-7B8F-31F6-7A815C6F893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40" creationId="{A6991469-0BFE-8D98-EFFF-0A50382BEF1A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19" creationId="{8199D253-DEDF-115B-DC80-698B0379B45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1" creationId="{970BD3E3-15D5-C449-39D7-D44353158C3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2" creationId="{86526CD8-008C-CF43-297C-D814DAF166B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3" creationId="{AB8F8376-68CE-3117-625F-A1A4ACF621B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4" creationId="{40E028AE-B1CE-377C-BD06-2FD9C0420DE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5" creationId="{2544430E-C287-A2A1-A5FA-257BDD6F9A0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6" creationId="{124FFB4A-5277-245E-5EE5-E8316FC1F23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7" creationId="{D2F33546-3C5F-550C-4D3D-93E372A73AE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8" creationId="{FE343CC0-FB04-B94D-29E3-0A8D2585DB9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9" creationId="{0D20B8E3-DF7D-24C9-39BC-E7F53AF4F9E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0" creationId="{9A0D186C-5C80-5A51-9D70-F5F3AFA64A6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2" creationId="{F242EE8E-BF4B-60F1-5179-FECF8A83DD2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3" creationId="{FA9208C6-ECFC-06F1-CE33-364A146B16D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4" creationId="{7DD083C9-9A02-11AA-2D15-1DD29CFD58D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5" creationId="{664CBB62-471C-48D9-248D-49198BFFC6F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6" creationId="{016C9594-71D6-DD11-FFBA-CF1071EDE0B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7" creationId="{7EDD5992-DDF4-B76D-5A21-A0F8DE94381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9" creationId="{866AAEC9-39E8-E49A-C246-7463202E35E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41" creationId="{05B6111E-1E0A-519D-1C4D-4BB62A7F743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36" creationId="{3D2A4C47-40F6-305C-2C8C-554814B06D8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37" creationId="{44D37D78-7D32-50D6-28C2-DECF4681EE6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38" creationId="{69CD70E6-3FC2-0B6B-3A88-9A669EFE4E4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39" creationId="{444AF695-F3E8-9A66-1958-A3C8C460469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0" creationId="{29BAF7A4-5577-ECD9-BC56-8B4024838EF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1" creationId="{2F50BB8E-4020-1388-DA44-43A8485A1C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3" creationId="{FCF97970-2B80-E1E7-65CF-214A17EE821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4" creationId="{9D31AEE0-76B1-9BE3-8019-58A6EAE5D2C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5" creationId="{1AA1D8B6-2BEF-7D83-B11A-2EA0AA9FAB6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6" creationId="{70C2FF2F-FAC4-44D6-F8CE-ECDCDCABE68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7" creationId="{CE971D2E-3094-9715-8F01-31C5948A8F1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8" creationId="{AF3539FB-4B5B-B032-0084-4E9E177EC4A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9" creationId="{925133DC-5432-A129-B4EE-A5AF0108DC2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0" creationId="{6E89D800-3142-8CC1-AD7D-3E2E22D925C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2" creationId="{64F29C59-AC0B-AC22-375A-CCBA89C592C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3" creationId="{CA427EAD-DF12-7918-6E99-F3B93429492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4" creationId="{EF8F2129-D714-4B52-A26E-944AA9FBD57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5" creationId="{95D0024A-6CFA-B470-490E-3EA3BF7CFA3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6" creationId="{F869EEC0-EE8C-6142-A6A4-9885B725FBC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7" creationId="{B3C62880-37D2-929A-4B7C-68E29DE9E71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8" creationId="{DA736C9C-D312-E92C-A632-738D05FAAA3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9" creationId="{DC9E2961-6655-2E06-1733-A90630EA295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1" creationId="{40C3BF5C-885C-5974-CB8E-ED5BFC73BB3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2" creationId="{A8467500-45BA-0FB7-7D42-5F2B833D5C8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3" creationId="{50E5FD33-21BE-7873-7799-AB4A081C519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4" creationId="{558C3678-C9B2-FF0B-772A-954B0612488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5" creationId="{4C79ED46-75E6-3CEA-A667-637FD1F5A45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6" creationId="{E99AA36A-3CD7-6416-A6D6-90FD8728537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7" creationId="{15981D7C-B15E-3DA0-D5DF-979FF571E3F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4" creationId="{3D460CE6-BA25-97FF-79CA-45FC609EA24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5" creationId="{5E995176-EF10-3DB5-1156-D67F33071A3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6" creationId="{E98F4002-A928-2FFB-89BF-059B49522F9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7" creationId="{051D2E6A-9E36-6CB0-1498-502B95493FE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8" creationId="{DA03E580-6880-37D4-A4A2-F994872F03A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9" creationId="{CAA51EF3-A7AF-734B-1392-D327305B61F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0" creationId="{2EDE4EB8-78F8-237E-986A-2F67C118155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1" creationId="{1D34672E-C32B-5186-565D-9229A4BA9B4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4" creationId="{7A92E539-6EFB-964F-7C18-714252337F9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5" creationId="{1DCA9BA4-44B3-2E81-C34B-53B1B11F4C2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6" creationId="{CCD49B28-047D-69F1-C0F5-D9D7B41E3ED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7" creationId="{CA2236FE-8499-556C-614F-F49C3D25EFB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8" creationId="{989A44B4-B627-CC58-8252-43E56D18312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9" creationId="{3A285E25-B9C6-155E-5003-12EEE7AC394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0" creationId="{32159F53-457B-6D82-05C4-5C773042FC6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1" creationId="{D4C7ECC0-8A00-2016-828C-28DE95CA6B7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2" creationId="{A0B13DA0-485A-7317-CB05-12893E71172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3" creationId="{ED5686D5-B755-F259-010B-4BF73F0231E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5" creationId="{940FEF01-28C3-AA33-C928-D0094C77392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6" creationId="{5DBA34F6-3BB2-F2B1-947D-180DC8C6426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7" creationId="{FF5BBBB9-11AB-2318-69B3-CE5AADC7394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8" creationId="{73122772-47E4-0BBE-285C-3F2692F95A7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9" creationId="{ADC8224F-F4B6-4D3C-232A-FACFD9EF245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0" creationId="{F3F98146-07DF-A675-27CE-B35A9363464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1" creationId="{A7A1E0F8-790E-6FBF-C033-DA77BD577A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2" creationId="{9E56E068-620E-E360-69DA-81E5652F8BD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3" creationId="{F396713B-385E-ED1F-2BFE-0D4DA033156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4" creationId="{C710B9B8-F91E-34D3-4304-2AC7B80C889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5" creationId="{9526B8C4-DDA0-9788-B055-63B362ABD51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6" creationId="{D50443BA-262A-C4B9-F84B-707CECEE087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7" creationId="{5E04A210-0E81-78FA-C85E-F2FD6968EB9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8" creationId="{E4258994-B887-FDC3-7F07-EF826E5285D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9" creationId="{105BFDC8-A52E-38BE-9BF0-86F8FD2D8AF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0" creationId="{959DA14D-C6E5-FFFC-48A9-6C96A95825C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1" creationId="{59F2D647-D537-4142-F9E9-B1C13E31E6C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2" creationId="{0E6AC9C9-71CA-81A1-5E48-312B2B17921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3" creationId="{7EB37AAC-1E2E-AF35-A256-2D7CAA9B11E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4" creationId="{03CD665C-0223-014E-909E-659169FE838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5" creationId="{64E72D40-CD9F-8F5F-5EF6-FAAF33B5742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6" creationId="{FBF39FAF-22AD-A602-FC6A-99517E2D192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7" creationId="{2F15243D-4D1D-055D-C4D1-4936B16E6AE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8" creationId="{792B2D68-647D-8A51-5135-BA326F6F4EC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9" creationId="{7DA02BD6-9474-BB6B-9A87-77A4C94CD7B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30" creationId="{7144CF06-D7B7-0323-9609-1DB2A98A3A3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31" creationId="{BFB2F480-119B-0DAD-5C72-32E6752B38A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2" creationId="{407D6949-8768-E75A-9F43-166427CAFDF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3" creationId="{423FFCF7-2EED-663A-C310-C3EF4AAC333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4" creationId="{B9F4FC18-1E1F-FEE1-1A1B-FEA2D5DFCB9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5" creationId="{97AB9F35-E655-D5F9-DD37-B0B9F386EB2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6" creationId="{A3F0C60C-14D9-F041-9888-766C92E8851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7" creationId="{235D2D2E-1771-A163-87A0-8304DFA7209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8" creationId="{0A5F440B-8367-DB7C-8E47-7B6B25CDA6AD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19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0" creationId="{642C527F-0324-ED11-5464-8F11EEFB2F7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1" creationId="{0489096E-85FE-1535-0432-F54DB8552B5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2" creationId="{CA1D87D9-BCD7-629C-DA24-AF4432AF929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3" creationId="{DFE8A1B2-D44F-408C-75A2-2E288756675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4" creationId="{1EEE0236-E040-7C42-1E5C-F8E17606120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5" creationId="{7FC949F6-DB1F-3A2F-A0A9-CAA9E93D462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6" creationId="{0B3BCF33-5DD7-E0EA-8DD1-0B95DFFCD7E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7" creationId="{1353F1A4-B78E-C85E-3DCC-F166EF3282F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8" creationId="{1581813E-2075-0691-FFD2-AFE0A748AED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9" creationId="{5DB04B67-934A-0130-2ACA-A2DB162D587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0" creationId="{3C6C8D54-FAFC-2B6D-18BB-C2F1EFCBAC3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1" creationId="{9739BC06-22BF-6C5D-FF7A-766AEE0E808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2" creationId="{B36FBB37-C6EC-1C45-5616-519DC6CB572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3" creationId="{C9F3D328-385A-6D1C-39D3-E0DA061DE95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4" creationId="{D343D1A7-D3D7-61D2-83A6-8E145AE263D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5" creationId="{7969919E-D26E-9682-EF07-F6A1CF7BE4C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6" creationId="{C73D4637-1C1F-8E67-FDA4-8BDA03F5BFB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7" creationId="{CC4056AC-0021-C82B-07A4-507A75AC7E19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18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19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20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2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2" creationId="{8F9922F0-435C-C627-D0F1-F027FDFAEC2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3" creationId="{F1B15B5F-755E-81C8-454B-62BD97BCB86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4" creationId="{2BD9B1CF-00CC-28EF-FCF7-B6997095682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5" creationId="{6DE9DCEE-6CD9-8763-7ECD-F1DB2B800B5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6" creationId="{1F640E74-8F72-B0CC-252E-1090F8C0A9A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7" creationId="{21496157-6FC1-4EB4-06C1-84E7ECA598C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8" creationId="{AA9EC5EC-1CA3-2241-665D-C11080ED370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9" creationId="{76070142-3792-10E2-4401-A4E2DAA3626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0" creationId="{8E21F5A7-4129-3BB8-4FB7-59058ACC49D5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2" creationId="{DDA1A3FC-9F5D-B9FE-77BB-518D550AE0F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3" creationId="{200F58ED-5DFB-DE44-54D8-A7C6E63AEBD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4" creationId="{CD15B7C5-A381-409C-B34D-9B4635E63C6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5" creationId="{5E68E84F-F712-05A8-48BC-58FDFA6C584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6" creationId="{D6EBCCDF-1847-5AF3-12C0-DA34507677A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7" creationId="{CC9C2D8D-D453-5A21-AF86-E20E95E6BD15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3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9" creationId="{2C0DBE85-96C5-7925-7192-8B043C30CB2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0" creationId="{8B98BCBA-9A42-1096-0298-C087CF4AD10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1" creationId="{14BC07DF-161B-816A-785F-25CCA8A8B85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2" creationId="{E126BF14-E2ED-2BA5-FD4B-A751928DE59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3" creationId="{BE1934B5-20E2-83A1-E86C-77CD23D48ED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4" creationId="{1CCD3E86-A456-7514-4D8A-05919D07B0B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5" creationId="{5812D605-0630-64F1-F872-19130595F71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6" creationId="{402D4BD9-098B-338E-70CD-B818F9D295B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7" creationId="{D45E38B4-C075-0EAA-88EE-718D5D4782BF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48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49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50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5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2" creationId="{C88F04FC-E25E-3D95-023B-73D02A271DE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3" creationId="{270782B0-2F62-5B09-DC3E-B7AE8AF2F09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4" creationId="{9989F50B-990A-B8FB-0846-695272EC48A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5" creationId="{3D8141ED-F6BE-93BA-F548-26E780F2DA1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6" creationId="{B6913561-6200-E531-6F49-CA2ED0D7863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7" creationId="{A0956935-2F5B-1B72-341C-1C55CA2D9F1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9" creationId="{BB60AC05-6102-48EC-7925-BBFE5C65485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0" creationId="{61EB67AC-C078-6AAF-0ECA-2E7B46B0BAE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1" creationId="{89B24F8A-3957-B3E3-5838-9CB7684CD17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2" creationId="{09AC2AC1-1AD2-22A5-BF99-DAB42652E8A5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3" creationId="{91B8056E-4EC2-FE54-3572-D9DA19651C36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4" creationId="{7838F35F-C39D-DFE7-E2DE-57FEDE7E8EA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6" creationId="{8B55B7E0-4A08-71F1-496E-3777BEBEAD8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8" creationId="{8D8F23D7-EEC8-0B49-452C-F2E240FCB2F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9" creationId="{0136E009-353B-5413-53AE-6EE506E133C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0" creationId="{E95D5E9A-9C0E-1D32-93FB-2984B349EC0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1" creationId="{F4B43113-A2C0-2C0A-C16B-F376E94B1F7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2" creationId="{45F9F55A-867D-2936-B5B7-265EC6EEAC3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3" creationId="{DCA04D68-47A9-12DF-F330-2B0127C01FD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4" creationId="{902AD7AB-12F8-5FAC-F8C9-21723A1FAD3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5" creationId="{DD5F4B78-C3CE-BC96-E190-9B1237F42B7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6" creationId="{3A10F746-13CD-F76A-E16E-006D1B82D74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8" creationId="{C6F2488F-BE2D-7149-288D-57F2FC71727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0" creationId="{6C605934-F457-DC3D-ED8F-16AC260906E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1" creationId="{D48C0CAA-EF12-AC7F-273E-3130CB3C63D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2" creationId="{4397E395-BAAB-286E-2E40-23EB2825CFB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3" creationId="{F1B43105-390A-7446-C396-DFE9E02FE57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4" creationId="{053E098A-504C-01ED-9CB4-0F0D2762063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5" creationId="{4FC074A6-1B57-A1EE-6CB2-559DEFE15D1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6" creationId="{81A912EA-E775-D843-6448-6ACC55356EA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7" creationId="{390B9959-262D-E09A-222A-42114EF84DA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8" creationId="{4197202D-8C31-52EB-6A6B-07B0937F21D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9" creationId="{424431FD-334B-B4A9-57A7-575D0A58077C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0" creationId="{B4A0959C-57A2-FE7D-9F04-BC4D9A052246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1" creationId="{F16E3801-4D63-9309-101E-4A86770D5357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2" creationId="{55460CAF-B7C3-2AEA-6C8F-5BCB9F72BF0D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3" creationId="{15E1F89E-5EBB-8F7C-8E36-AEB91956688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4" creationId="{4E52DC94-DAA9-EECF-23CC-724EA714F352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5" creationId="{CEC373CF-2B5C-6F32-C039-5138D32F2F2B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6" creationId="{3744B581-06CF-028D-FCA6-2065303507A0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7" creationId="{A8C8B3A5-3AD4-CD2A-1BCB-982D3FB9DFF6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8" creationId="{7F55A264-FB14-FAC7-6685-70D1D129617C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9" creationId="{4AE82338-5B7B-FE47-B413-ADF00FEB2335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0" creationId="{EBD18884-A1A4-974F-114D-A662622FFA2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1" creationId="{0B1F40C6-9C56-44EB-B24C-2A91639073B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3" creationId="{034CEFC4-8449-6CF4-8C98-EBAA18CBFB2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4" creationId="{25469FF9-B960-FBF2-803F-3C916A8A941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6" creationId="{1C1ECB58-E79A-92DA-8AAA-C61F9534D8E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7" creationId="{81066803-ED26-45A1-2DA4-26DBC0A8E5B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9" creationId="{59DFA392-673F-E438-2799-09095D8ADD7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0" creationId="{B5898A61-1CBF-5B1F-F42B-C263C01A935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1" creationId="{EFA23793-2386-7D79-41DE-A4F0CD3B823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2" creationId="{66751365-605A-8468-9633-2F2989A8443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3" creationId="{8F0F0098-84DF-7EAA-9E38-33578F4D310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5" creationId="{B1B55BD8-6FCA-7B87-40B4-3EB56FC8841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6" creationId="{418B79D1-4679-3218-08B0-AF715360C6F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7" creationId="{0AF36694-E903-5054-FD06-3463368A393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8" creationId="{97755348-7387-27D9-9429-2B8D9AF74D6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9" creationId="{36DC1A29-180B-9B44-D87C-A3E19F7709D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1" creationId="{E282C9A3-1069-67AD-0984-DACB6667B3B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2" creationId="{538599C0-92D0-0F9E-2604-062B4D072E6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3" creationId="{469C2763-2179-6B22-45BB-CEDCA72FE26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4" creationId="{78A6E390-D12F-0226-AB88-095F533A298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5" creationId="{D3A941CB-CF74-FF52-BD6B-C03135F8D33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7" creationId="{A7B0E370-C54C-D4E2-8096-3F95DCDAEBD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8" creationId="{F9109BA1-1456-8A14-CE73-EEE16BE7DB9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9" creationId="{3B6A72F2-87E0-5D32-95C8-4CB465F5C92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0" creationId="{7BBD7B5D-2CD6-FF69-9365-0D3DF6E12D5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1" creationId="{B8292110-4F1C-D8F9-872D-96B0EAA4B3A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2" creationId="{64644741-B534-32C6-9B2E-D6F6E6EFE4F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3" creationId="{712B067A-342B-B9DA-2BD3-91C56915FB2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4" creationId="{51AF8B74-F92D-97F7-D329-EE3C3DD430B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5" creationId="{676FC9F8-83D2-09F3-0910-9138F9C1D7E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7" creationId="{60554D32-21A7-D5A2-F1A7-4DD60987B0C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8" creationId="{DC53B6A0-71EF-6548-6170-885E58D3C4F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9" creationId="{A2EB303B-C9D1-D504-0B7E-D484806D91E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0" creationId="{D5F13448-4EFC-2EA6-7903-DE2246AA8FA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1" creationId="{3FFA64D7-8887-C034-83D8-79A89EF17D7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2" creationId="{C9ADA86E-3D54-2058-6531-DE029F1F541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3" creationId="{F9D3A63D-D1A1-1C70-65F6-FE3F4FF6466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4" creationId="{93435A60-527F-390C-1411-898B36C61DD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6" creationId="{1D64A320-067C-B0D4-A2FB-BEDF678CC2C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7" creationId="{405688CF-131A-6103-9EDB-E86244F9D99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8" creationId="{BEA468D6-BBB5-0CC3-5F76-C2D1D392585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9" creationId="{686C6B1C-4118-96F1-5005-4CA35816FF4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0" creationId="{E935F34D-1B60-F5AD-D8E1-F50435296BC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1" creationId="{FD18039B-DC14-AFA6-823A-E58E2E8EC70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2" creationId="{37603312-BB3A-A84E-E0DD-EAD9B004A2E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3" creationId="{398BAC09-CECC-EFE1-AE50-A51BBF36CA9B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4" creationId="{1797016C-A9FD-E72A-6D6D-07AE78457F98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5" creationId="{A58C90B9-BD6D-B3AD-FD41-B33284AF04D7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6" creationId="{03B96024-5C1E-9B6B-8B03-EF7874A3D7C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7" creationId="{95A03EA1-CCFE-820C-9174-F510CE36542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9" creationId="{BDC72DFA-C11C-7D4D-8EF7-BAC93400905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0" creationId="{19F1A0F7-FCC7-1F92-52C7-985C60C04C0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1" creationId="{786DE25A-FC60-2D12-29B7-D3DEAF9AEAD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2" creationId="{884172D1-539D-4B6D-8253-2C75D1B1629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3" creationId="{275D22F3-E5C2-5E10-53AB-42380ACD879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4" creationId="{98244274-D9DF-135E-DFC6-F96062F4EAC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5" creationId="{8E6335F6-3418-A8D0-07D0-CC7A3B42D40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6" creationId="{5EF90B96-C60D-A33F-7668-73837214468D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7" creationId="{3C580C71-4A0A-CA86-0452-0D97D48818A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9" creationId="{59ACEC49-0485-60DD-8B85-0C4C1404A98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0" creationId="{8549199F-47CD-95B3-0BD2-C43A35F71A1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1" creationId="{23ED5953-E26F-5662-BC94-5D3C9875B65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2" creationId="{01B54DED-9305-8402-16D8-2948A01F0F8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3" creationId="{9E4D9AD1-D795-7C6D-A35C-A4BD9CC47FBD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4" creationId="{3C0F2268-F0AF-E9A5-9707-2B3A5505F57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6" creationId="{9D2DBF30-4592-EFE5-9955-014EFC591AE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7" creationId="{9EB4F21E-AEB7-F86C-F783-D1D5F00145F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8" creationId="{8CFDC2EE-35AC-906F-7524-FA36514F11D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9" creationId="{9D05A433-9E61-3DD7-9C0F-15C6D46E3DC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0" creationId="{80793E88-EA88-B3DB-03D2-19C9C8CBA39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1" creationId="{02E4126D-63BE-B836-A2F7-5E5A903F502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2" creationId="{2F329AC3-F5AE-6A0E-95DD-51B0FDCECF2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3" creationId="{BE393090-188D-3BE3-6D7F-2759CCDDFDC8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4" creationId="{E50CD51A-1036-F14E-D51D-B5F4AF2E966E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5" creationId="{9681C2A9-1059-39EE-09FF-C2D2E659399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6" creationId="{642FB657-5476-990D-A5E8-9F9501E036F0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7" creationId="{47DAB16C-B57B-EF2A-9485-FA1C5BED1A5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97" creationId="{B1113742-7F3B-F9FB-DE91-225934BAB6B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98" creationId="{F9219E9A-51B1-8BCB-4875-EB7B6556830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99" creationId="{5768853A-97AB-896B-1A72-7D035B651A6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0" creationId="{B958BE74-2A77-68FC-E9DC-9EF36DAAEA2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1" creationId="{BA97595A-7471-C90E-526C-56A6D30EFC9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2" creationId="{FAC78A28-003B-2C35-E52D-F2FA91FEFE1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3" creationId="{4F31B0B3-B1C1-1DE2-C564-F135B138DD2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4" creationId="{92799E02-E8FC-07FF-943C-B93D995DD84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5" creationId="{440D0A2A-5967-5739-EA46-891A7D78936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6" creationId="{A22F791D-8D04-4687-D5E7-8B2E469D85D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7" creationId="{C7B9A979-13D6-3809-04A8-B95CBD3D0AC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8" creationId="{C43CB35D-D5CB-3CC3-75A4-F7500218FF6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9" creationId="{1819D4F5-870F-7EB9-ABD3-5177EEA8D36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0" creationId="{082DA19A-00C7-9D19-93E1-8CF224AEF12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1" creationId="{CEAB77AE-3011-071E-DA3A-29F674E60CB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2" creationId="{5A71E5A8-578B-BEA4-88B5-CFBCA71CEDD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3" creationId="{2A3CD5D6-3DE2-86C6-48E1-016F2ED9881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4" creationId="{7369D09F-26B0-F4BF-7B7C-F1C5A2630A9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5" creationId="{F1AF78D4-6B55-3797-3C3C-4B724E6BD57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6" creationId="{28F454A5-FC50-5947-2EA0-0468F0F69E8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7" creationId="{8D0ED569-2725-5F14-EE67-C4B007CF2A6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8" creationId="{8240CCE3-A3A7-9A81-24E8-6068F1E91E3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9" creationId="{0B1FE460-0FCC-1E9F-F6B6-38906F8F94C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0" creationId="{EF93F29B-482A-D3FD-60D3-804D18A0C2B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1" creationId="{91C5EE85-89FA-023A-3431-BEB518AA420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2" creationId="{2400602F-3AD3-734B-77B4-6D72E723930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3" creationId="{A6411507-053F-98D3-7449-4F23D364987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4" creationId="{D157AA50-3E20-6AA2-71B7-31BB27F2FA3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5" creationId="{22A010FE-18C5-682A-BF0E-049B9BAFDC2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6" creationId="{EDAE1525-32ED-1505-5912-485A0BE1D4F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7" creationId="{2B45C00B-DCC6-F589-C5BC-86EB98109CF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8" creationId="{C6B81617-3313-6E91-E780-4FD5BD52AA0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9" creationId="{49024A7F-EBE9-C42E-25F4-16691F95A0D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0" creationId="{9E443C3B-5562-D1B6-8A04-AD5A47932CD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1" creationId="{F6D9CB13-62F8-76F5-8CF1-1EE91DF653B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2" creationId="{CA40714E-DEB5-313E-A30A-246B3C97C5F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3" creationId="{59ADFF0C-399B-44B9-2C9C-C0FBCB0E7A8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4" creationId="{451F4DB5-7EFE-61EB-09DA-BB844F45526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5" creationId="{58B6BB2E-FF0D-0D0E-81A2-4B325749FAB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6" creationId="{5C83B656-6296-79FC-A11A-80E2F660C09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7" creationId="{5CA41A92-1BC7-827E-05F6-A4503115044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8" creationId="{7834F0CB-7CCB-0E72-9D49-B47AE09F0DF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9" creationId="{52EED2B0-DE92-36BE-B17B-ADA6A2F4F7E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0" creationId="{5274B1B4-5606-0765-98B8-340D616F9F0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1" creationId="{0DE4A882-95DB-3919-283A-65DA99E0A7F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2" creationId="{D5554BBB-8A99-6395-B541-90C0BAE60E9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3" creationId="{41029EB9-9699-C63F-CE5E-37312A5781D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4" creationId="{348C1EC6-9D3A-02BD-01C4-27B9D8D5C24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5" creationId="{DEF72FF0-7B2E-183C-5301-024BC8F5162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6" creationId="{69B1D069-3634-BA94-87B7-461BC27294D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7" creationId="{502BE863-3C78-858C-1296-198ACE74896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8" creationId="{232D7908-06B5-9E53-D584-9747D41E833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9" creationId="{55D9973F-A774-1FC4-47FB-1DD44AEF049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0" creationId="{6577BD38-D832-BCBB-910A-60ABD5C80AA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1" creationId="{4CBBA99D-BC3E-F13D-10DF-5165806A6FF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2" creationId="{46AEF81C-F805-74C2-49CC-4339B1B700B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3" creationId="{48FF3F69-840F-E379-0D34-59E8D95EFB7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4" creationId="{1E7FD366-8D46-B14B-F296-13BC569ED57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5" creationId="{192AB0D2-97A6-3DB6-2134-E3674A68EDE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6" creationId="{C1B70714-7D2C-658E-9F1B-8A89E008475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7" creationId="{F3353B42-DC5D-DBCA-AD65-F6634E6B1CD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8" creationId="{12ABF90C-6941-5F47-0C1F-D668958BA64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9" creationId="{1F8C885C-DF17-AB9D-239A-C7E24F80A16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60" creationId="{69FAF228-3F68-D804-3A87-A16A789705BA}"/>
          </ac:spMkLst>
        </pc:spChg>
        <pc:spChg chg="add mod">
          <ac:chgData name="Rafael Casado González" userId="1c71fca1-7e6b-4c6f-8614-522343b393e6" providerId="ADAL" clId="{3B68B819-40D0-41CE-9E8F-5C8A8C91E1D4}" dt="2023-11-13T10:41:13.977" v="880" actId="1076"/>
          <ac:spMkLst>
            <pc:docMk/>
            <pc:sldMk cId="274938167" sldId="1285"/>
            <ac:spMk id="380461" creationId="{46361E54-8E48-6778-7087-C90F9BE863C3}"/>
          </ac:spMkLst>
        </pc:s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5" creationId="{C2B1E5E0-1ADB-B11E-64D2-F65845F1D8C7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8" creationId="{C7CFD11B-E954-3DCF-500B-392FFD1430C1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0" creationId="{8B90EF3F-ACBB-7194-270D-4D647DAA2B8F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1" creationId="{24EC955F-E00E-8D18-70B3-DABE96F46898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3" creationId="{4B2AD0ED-0EFB-B47E-0A2F-2E3D490D545F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4" creationId="{CA9B556F-9C0B-9D18-1812-8D5CA88A6DF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5" creationId="{9EF3FD80-6C1C-B70E-7A17-EC08831DD0A5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6" creationId="{0817E336-8314-B4B9-8447-CD6B9BA5C821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7" creationId="{C1DB1DAB-8D69-CD17-3111-AA0350BC8FD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8" creationId="{5E62D4E3-3E66-CA6C-D40D-5FB961E23613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23" creationId="{1CA384BD-1D77-822B-74B0-04FAFA84D1E5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25" creationId="{C7A4FA85-A706-5623-5AD1-272BFADA11CF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699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700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703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704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718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71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29721" creationId="{595776CF-8896-8DC8-CDE7-974B7436845F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29728" creationId="{DE03C911-F2E1-3EEA-60F4-39BE0C5FFA6D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20" creationId="{F99E21C8-A3CF-B147-E946-08C8BF9FC2FB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31" creationId="{B676F498-1782-C74E-0AA1-77E9A7582244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38" creationId="{909861CC-9D67-C6E3-A94B-B2D896108C28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40" creationId="{7864E139-3643-0BB4-7C25-99AFAD9B1648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42" creationId="{C55E3406-C904-3BB0-2892-1DB35A82E23D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43" creationId="{7673F438-828F-F038-5A13-48BA9AEB0D7A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42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51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6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68" creationId="{74A79AA7-FC07-6FAB-C2C0-D093C461B3BD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69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7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1" creationId="{259D70E8-BA82-7409-CA58-2AB9B620C414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2" creationId="{5446413C-E664-A809-BC49-05597C1B37F7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3" creationId="{182FE918-4BC1-1945-7760-5BF587FBD9B2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4" creationId="{38BFAC31-9839-077D-76DB-EB53F2937B47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5" creationId="{53698CAE-3B19-3EED-4660-7237C663DE7D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6" creationId="{FC4D965F-E9AE-E6B8-67F7-BF5007A25E14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7" creationId="{A7676877-7122-F33C-8F38-DA9D8CA1E403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8" creationId="{E8940257-3706-87C8-1045-64456942A925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9" creationId="{72879B10-CF0E-761D-370C-2597DAF7DD6B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80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8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82" creationId="{08D9C3BE-6EB4-1C9C-A523-DC138017E244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83" creationId="{86195640-BF7B-A921-8D86-83D06A496DCB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92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93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8000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258" creationId="{749049AC-1943-A531-B5BA-65C333965121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265" creationId="{553B7C85-FD2D-46FC-3840-C491423D3C26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267" creationId="{4017721E-1101-67D3-D584-F57A93558529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277" creationId="{D2FB0339-09F6-D39C-B98F-D2A9DB76EBF6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279" creationId="{04582DC1-AB9A-2237-E99C-3DD4E4F3D5D2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02" creationId="{4D2C0354-2D15-3C42-2AE7-0FE7CB64D755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05" creationId="{3A544AC3-F613-91C9-9556-D7AE265CF04F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08" creationId="{43739BB5-CF7A-6D1F-1B1A-5EAC3DC4BFFA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14" creationId="{DA88E5F2-5F61-B017-658A-22ED6C27AD63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20" creationId="{0ED96CCF-0F09-E59C-E696-1A1EA32C895C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26" creationId="{B5E8FCC2-7B8C-A773-4776-7C21E959D9A8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36" creationId="{01644B3C-DCF0-EFA9-8EAA-D3DA9E4E9ECE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45" creationId="{C2A93776-078E-6935-6B2B-DD259067DA08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58" creationId="{DC06C2FE-3B45-2F13-3F86-5C661255A6DE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68" creationId="{706F880C-9F94-CA51-85CD-4D0821940982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75" creationId="{6D2C9ED4-165B-6E1D-58F9-5C33999240C8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88" creationId="{BF75F1DC-C29B-748E-732B-69EDFBA8ADE8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89" creationId="{82622C20-BE01-A949-EBDC-49E52596E2BD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0" creationId="{BAC4B089-65D0-0C3B-29DC-336E05D0070B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1" creationId="{B5821EFC-B4BC-F7C8-F25D-586A54E9D851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2" creationId="{771FA670-A71D-7633-5156-CD32D3915365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3" creationId="{B3E74C7C-E531-D1E5-A92A-BB841600C8F3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4" creationId="{78BEB952-E59A-B166-6C3B-F0C48CF517D5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5" creationId="{B6ADE0F3-7FE8-3DAC-488F-6A1911AD5576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6" creationId="{30950EFA-08FC-BC26-C301-690925D1B75B}"/>
          </ac:grpSpMkLst>
        </pc:grpChg>
        <pc:cxnChg chg="add del mod">
          <ac:chgData name="Rafael Casado González" userId="1c71fca1-7e6b-4c6f-8614-522343b393e6" providerId="ADAL" clId="{3B68B819-40D0-41CE-9E8F-5C8A8C91E1D4}" dt="2023-11-13T10:41:56.411" v="883" actId="21"/>
          <ac:cxnSpMkLst>
            <pc:docMk/>
            <pc:sldMk cId="274938167" sldId="1285"/>
            <ac:cxnSpMk id="380463" creationId="{37CCB31E-6103-597E-196B-BF5DF0359B2E}"/>
          </ac:cxnSpMkLst>
        </pc:cxnChg>
        <pc:cxnChg chg="add del mod">
          <ac:chgData name="Rafael Casado González" userId="1c71fca1-7e6b-4c6f-8614-522343b393e6" providerId="ADAL" clId="{3B68B819-40D0-41CE-9E8F-5C8A8C91E1D4}" dt="2023-11-13T10:42:50.692" v="895" actId="21"/>
          <ac:cxnSpMkLst>
            <pc:docMk/>
            <pc:sldMk cId="274938167" sldId="1285"/>
            <ac:cxnSpMk id="380464" creationId="{A88215B9-B69B-E65A-8FF2-CBF2038242D6}"/>
          </ac:cxnSpMkLst>
        </pc:cxnChg>
      </pc:sldChg>
      <pc:sldChg chg="del">
        <pc:chgData name="Rafael Casado González" userId="1c71fca1-7e6b-4c6f-8614-522343b393e6" providerId="ADAL" clId="{3B68B819-40D0-41CE-9E8F-5C8A8C91E1D4}" dt="2023-11-13T09:06:20.347" v="29" actId="47"/>
        <pc:sldMkLst>
          <pc:docMk/>
          <pc:sldMk cId="938980306" sldId="1286"/>
        </pc:sldMkLst>
      </pc:sldChg>
      <pc:sldChg chg="addSp delSp modSp mod modAnim chgLayout">
        <pc:chgData name="Rafael Casado González" userId="1c71fca1-7e6b-4c6f-8614-522343b393e6" providerId="ADAL" clId="{3B68B819-40D0-41CE-9E8F-5C8A8C91E1D4}" dt="2023-11-13T10:43:18.652" v="903" actId="478"/>
        <pc:sldMkLst>
          <pc:docMk/>
          <pc:sldMk cId="1664467908" sldId="1286"/>
        </pc:sldMkLst>
        <pc:spChg chg="add del mod ord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2" creationId="{7A79A113-5D83-4DC2-F3D7-E7824DCDD6BB}"/>
          </ac:spMkLst>
        </pc:spChg>
        <pc:spChg chg="add del mod ord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18" creationId="{94E501FF-4064-0C48-83E2-443F752EA1D2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21" creationId="{B0BAA744-20A6-1A87-F810-04546A74169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3" creationId="{A68F3868-E618-D43E-9AF4-7849478864F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6" creationId="{BC3FAD94-2E5E-2FCD-06FC-41CBE817A42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" creationId="{40803A8E-9484-6350-974F-F1ECBF3FC08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41" creationId="{48872531-A959-C306-22C2-42E37842B27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48" creationId="{5CC015A9-B4A0-439D-FFF7-39390EF2DB8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49" creationId="{E7990122-1BD1-D6A3-E388-01B1D9B06DF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0" creationId="{0D9DBFE7-99F5-7440-781B-43699FFB06F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1" creationId="{EEFCBF53-1B0F-71FC-6857-6CABE8CFF16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3" creationId="{3EA7FB4B-7214-F11E-D55F-3E2F83439C1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5" creationId="{E86BFD31-E042-59B7-A0AD-8BC79A4451F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6" creationId="{42082452-E6D9-7560-ADCA-735800D0D06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7" creationId="{DAC1B38B-B658-02B4-EB23-731BF110859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8" creationId="{1043A470-32CD-9A82-FD4C-5D43387131D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9" creationId="{B8A1EA7F-5A35-7F11-A6AD-B3763933E5A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60" creationId="{639CD8C3-CC33-7B97-7D6C-E475B32B8D8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61" creationId="{2C9304CA-6C19-063A-4FFA-EB23077657E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62" creationId="{2D339CC7-6FCD-6B4F-4642-B8EDAD13C34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63" creationId="{97DC3354-D460-C326-27F1-F6B26F541AB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21" creationId="{D26EF294-2403-1E04-0390-59077AC48A0F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22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25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26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29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0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1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2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3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4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5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6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7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8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9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40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45" creationId="{366EF1CB-E68C-BB93-8195-A5B8B9B1F57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46" creationId="{99D76E7A-BD0C-02E4-BBEB-20E8D960AFD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47" creationId="{7D2BA40B-656B-67E7-4855-44D1994FF9C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48" creationId="{0BF4F0D8-9A3E-BE5E-2020-5C5F8A97357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49" creationId="{1A90B4B4-59DE-0240-4252-5124BF08B6F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1" creationId="{7DB8F1B7-8328-B418-9052-7848AAC90B7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2" creationId="{A9B6B542-9C57-2C8E-9321-BF01687BDF7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3" creationId="{714C658C-595B-D485-9894-BF7BB390164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4" creationId="{FCBFB970-18B8-E600-394F-553125AF982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5" creationId="{46E2D939-60B6-83CA-A306-38B91532034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7" creationId="{BC2EFD79-37C6-DDA4-3012-F54A6C23673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9" creationId="{6CF018CE-BBB3-8381-5E97-CABE0BC76BD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60" creationId="{7B1B3E11-729D-8515-56A2-4375009C514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61" creationId="{2AE2F676-8AF7-79F1-005A-1A8E920B84C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39" creationId="{3B2EA577-7435-3E8F-851A-CD9A71D644F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0" creationId="{72324224-D618-1A05-45F1-1F9B3CD2033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1" creationId="{20F53093-68B2-31AA-C4FE-2BB022D389D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2" creationId="{E55A3BF5-4B02-7C3C-6649-1800F3E30BC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3" creationId="{A88C0399-3AF8-A586-60C2-6B73968008A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4" creationId="{AA7FE63F-A739-55C7-9317-02A16211B1E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5" creationId="{F35073F3-DA49-268D-CDB4-267C28ACCC2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6" creationId="{BDD710AC-4372-7673-BFE2-03A11C69C84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7" creationId="{61F60C32-20E0-880B-CE8B-3A3681F0451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8" creationId="{D0839BEC-FE5D-5D26-F3C8-3E3A9AE193E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9" creationId="{CA368DAC-00EF-334F-EAAB-49A5AAEA613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0" creationId="{29C12387-3ABE-4BFD-4E17-9D83ABD6664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1" creationId="{14B3C63F-AC48-47AE-D472-AAEADB97CCA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2" creationId="{FB05B00D-1167-A967-296D-3DE14027763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3" creationId="{22D9C2FD-E7DD-16A8-1266-4D9256980E5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4" creationId="{2E9D54C5-4F74-ADD8-17DD-EB373861D8D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5" creationId="{A6F2A3BD-CCA7-76C7-240C-A9AB48F330E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6" creationId="{30DB27DF-C828-FAC7-9BCC-8E0A9AB35BD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7" creationId="{70276892-3715-5FEF-27F2-E1E1C271ED5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8" creationId="{425D4508-C6FD-BF28-E4A6-38E7B6D4E0B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9" creationId="{F49864DB-1809-E2AB-FA51-D6CE88C8B65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0" creationId="{B395E78D-A915-0162-7A7F-630073A7BBE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1" creationId="{E10AB2B9-E14D-3A1D-A38D-E66D665F091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2" creationId="{684D6F0B-4D63-327A-51C4-D9E89BC1150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3" creationId="{55F1ECDD-D07A-B97D-F832-ACD5D2FDC50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4" creationId="{F079506F-D1F7-09A4-2F62-75DC908D8EA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5" creationId="{26F9A181-A551-1297-A8EE-B5E62F45BAD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6" creationId="{8F3DC6DA-2747-9060-11FC-C3A360A0AB1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7" creationId="{F58A1C62-BDEE-686F-C81C-A60378839FB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16" creationId="{6FD16491-BF34-47ED-C6F0-1FB66F7EF49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17" creationId="{7CE90FD2-CB0A-2E4F-BB99-8FACC8403C5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18" creationId="{647179C1-6306-88B9-EE37-9117BC055B2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19" creationId="{DD6DCD04-3CDA-0825-B516-640E6E5D85A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1" creationId="{AAF108D4-C558-5B7F-6A2F-FC7B970A258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2" creationId="{1CE43715-E927-2694-0B1F-7AF803D6E8AA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4" creationId="{4CF8F4ED-E0EF-0416-FE98-F6F3D0D1E27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5" creationId="{1E32E29B-32F2-FD4B-8857-5230F1786BB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6" creationId="{B1809341-EDA4-E807-96BF-C8C31AAD5D6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7" creationId="{7653FD11-428F-8B0B-8652-161D474415A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8" creationId="{D2447386-0EF7-AC7F-7757-908D9C66DA8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9" creationId="{20DC330C-E372-41AB-558B-3B2A59624DC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0" creationId="{32206963-26D1-F320-0364-639F0EFD802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1" creationId="{72D9593F-9AE1-1319-FCC0-6A2E9BC40D3C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33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34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6" creationId="{1E30C195-F682-BC80-49E0-F6754B22B70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7" creationId="{8B99140E-BC9D-3ACD-0316-A27D1EBFA22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8" creationId="{81CB39C6-66C6-65BC-7DA1-1FF5C93CCEA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9" creationId="{C1E35434-9962-61CE-3FF6-C4A314408D1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40" creationId="{04A20017-B29B-6A82-1B0D-3ED35239A8E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41" creationId="{56B20085-AB55-579E-4BFD-1C981E3B68A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43" creationId="{78625EE7-AFFE-A9FA-3232-D7853ECC9E3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45" creationId="{CE14E91C-D146-0C03-AACD-4F07AB0116E1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51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6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2" creationId="{6643D68A-AB01-F007-FA64-E478C4296A9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3" creationId="{23731E85-7EE7-997B-8E50-71031E69EDD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4" creationId="{B2AA70D5-26E9-9678-5E96-0A650EB50E2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5" creationId="{C760BDA5-ED3E-CE8C-34C9-40E7ACC791D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6" creationId="{9D84B565-21DD-EDF2-15EE-149252BC2EC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7" creationId="{E30C595A-A00C-FF8B-7277-734C0B3074E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8" creationId="{88BA7BD7-CB90-09E7-E1BE-01F2AA4C413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9" creationId="{2CAD2C71-C4A7-7858-807D-CDB44E8874B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0" creationId="{36DB09A9-75D7-45C1-6306-367EE323D9D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1" creationId="{E8555499-86DA-5658-31EF-E0153998292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2" creationId="{0616D5B9-6404-7A4D-CDC9-4631635D4A6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3" creationId="{E6704FE1-2AB9-504F-B711-19D9BF137FB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4" creationId="{3F230CEF-B386-041F-11BA-8D4301A62B9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5" creationId="{940EBCF6-3357-C71D-A818-8C89C9F6E56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6" creationId="{3510A82D-B78B-C549-D549-6519534CE51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7" creationId="{EDD41108-E122-8E8B-0BCE-9103B99C148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8" creationId="{9AE57E54-8759-D416-024D-2D2BCF270AA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9" creationId="{BC2D0CB4-B8C7-4002-D532-26792F1CA9D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2" creationId="{18F6F7D8-717F-7814-ACAB-AEB8604D1E8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3" creationId="{688626CC-CED3-FD78-4A84-C00C6481A26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4" creationId="{46A724E4-D441-F7E4-4302-4E5DB0AFBBC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5" creationId="{25E828E0-0AEF-F9B7-DF16-987DD94C299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6" creationId="{42C4E784-D181-4D61-320B-AACE4B566CB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7" creationId="{7E89D023-0FF8-845E-AFC9-19288104FF1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8" creationId="{64CE39BC-65F7-AF63-CA47-994A8F78EB5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9" creationId="{73FA4629-C23A-0AB6-FC81-FBF1806B86B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0" creationId="{3B0B2C27-91D2-422C-7C7C-68501B83D38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1" creationId="{8EC7E58C-54DB-705C-5788-AE631D0BEC4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2" creationId="{E61C47E9-A750-E0B3-691C-81942EBA31D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3" creationId="{E3330653-11B1-ED7B-C63F-1017EE0CB08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4" creationId="{5EAC0F70-86AC-5655-9CB9-D8C23EFCB2A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5" creationId="{8F567D77-3B72-FCC8-0C80-09DA4B0B624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6" creationId="{D09C92D6-D3F5-F476-C4FF-960B0E22DA5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7" creationId="{56AA798A-B1FD-18D9-A38E-BD2C1E681E0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8" creationId="{983BDAA9-2549-6BD6-EDF7-AFFB9E56DBF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9" creationId="{95F4391A-AA35-CBFC-2F06-0992647E90A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0" creationId="{041995FE-54AC-4266-89A3-576854A3B70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1" creationId="{91C95BC4-6DE0-578D-2844-80213DBB785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2" creationId="{2E9F507E-61A3-0B93-2256-CECD753BCAE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3" creationId="{B0A3FA00-3596-9F90-3210-B4E266E83FC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4" creationId="{99E3ACAC-F303-9758-B4F2-7E028C462693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3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7" creationId="{1CE91D98-9D48-9614-54D4-256FCEB85A4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8" creationId="{C574DD88-F9AF-BF44-C61F-16C670F6CED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9" creationId="{9DEB48ED-2277-A838-0B6E-2E6F4B32478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0" creationId="{7B82E187-9310-ED19-A087-BC3248A1DE5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1" creationId="{BA65AC91-E6A5-9B03-3C1E-0CFEAA1C7AB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2" creationId="{E6DA3A17-CC18-A6A8-9F30-2903C31E447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3" creationId="{6AB2561F-7166-C7C8-BB09-73B6BAD6C52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4" creationId="{BDA1B9EB-76BA-D5AF-51DB-5DE90503B399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34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6" creationId="{09A0D7FB-C990-9320-FB25-C3CE5114684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2" creationId="{121AF7AA-F117-79EC-92C9-2AA105BE770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3" creationId="{C2E27CD9-DBE9-AB0E-DB73-BC3E083376B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4" creationId="{B6189961-92F9-6200-3864-BD6E0FE04FB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5" creationId="{2312494A-690F-48AB-E670-5B79FF83CEA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6" creationId="{4A99BDBE-530E-88B4-2081-8DAF416BE4F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7" creationId="{63811FD0-F67D-1881-7AD4-3FA2DE4BE2E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8" creationId="{596746B7-BED9-47E1-9B29-A688AAC7731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9" creationId="{0525D6C0-8343-B669-8ABA-A640AD86B98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0" creationId="{EB367450-FA44-ED8F-A6AE-73E8D355C53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1" creationId="{4FF431D0-E70F-B722-89E7-2D1C16F8997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3" creationId="{C64FDFD3-77CA-C280-B2C5-C3E201B8F8D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4" creationId="{6D97CC22-8086-CB76-C4F1-ACC4F9B424F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5" creationId="{1EBBCD59-CA14-F65C-9047-2E34B11925E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6" creationId="{C2CD6D9E-F548-3D07-9350-918A8A399B4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7" creationId="{76930CF3-D3DB-C947-645F-D4D9C179326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8" creationId="{D5B326D8-3444-10CD-DDBB-D2AA29B3BDB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9" creationId="{47429236-CF49-36C2-235C-A52B6565F0E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0" creationId="{3486E1E7-5D7B-71E7-0E7F-1AD61122BE2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1" creationId="{D6C829A1-60B0-13A1-9190-4B8CBA7620A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2" creationId="{22C79FCE-8F43-7C06-5F01-82218818131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3" creationId="{3A5EF08A-3EC7-5ABE-C1C4-27F5D1DA7C0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4" creationId="{E39D66EC-79F4-E506-654F-D96A52320C7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5" creationId="{E8376835-11B3-F422-68B2-3A6342B1EAD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6" creationId="{E4EA36FD-4E77-6388-C960-30C24FE1160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7" creationId="{23ECFAF2-F8FB-B93B-0561-1587871EF16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8" creationId="{F5931763-10EE-5B02-717B-3CD3A66FDFA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9" creationId="{F6E33227-A1F4-3B78-74E7-E413F2FFA61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0" creationId="{33B82652-4196-A434-9EFF-77BD35CA7FD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1" creationId="{00132279-0CCD-07AB-1F63-4E13D535320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2" creationId="{ECC18AE4-A6CC-4C54-EC2A-8DA76A0C763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3" creationId="{4588F865-02CB-DADD-C0FC-77985775BD6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4" creationId="{34E6F237-ABDD-E3DA-50FF-F9B2E504D89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5" creationId="{6EAF6E44-93C1-A67B-C892-C9119538263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6" creationId="{522C4A2B-8F64-DD22-5BC1-9322507C015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7" creationId="{18D12C45-F16A-FF52-A516-E4D684D42BE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8" creationId="{2711E556-FBFC-5B3A-7CE9-D81C103A8A0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9" creationId="{89192AF0-A684-7D1E-3DD5-905D1567936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0" creationId="{99329BA9-976F-3133-F90D-E42F17B70A2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1" creationId="{23B5AE0E-8213-DA08-4A46-7AA4B7E1FCC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2" creationId="{5DDE0DF5-78BD-3759-B57F-E9DA21AE39C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3" creationId="{D9ADF3C5-5915-370E-538D-4E17BC7BE90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4" creationId="{628E97C0-0275-B737-A039-BA02AD88C87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5" creationId="{2B2B0DA1-2134-5A83-96A9-BACEAA4700D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6" creationId="{0D048BE9-384D-ADC3-477A-77EF2928AE3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7" creationId="{38A8209C-AF96-DEB4-E2D1-A44CC549454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8" creationId="{CF5D1C37-A9EC-90DA-6956-42F19DF9118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9" creationId="{FBC989AD-4894-FD88-A9B7-84E44B195DD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0" creationId="{F6A4C032-92E4-99DA-1ABE-3DABCA0B37A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1" creationId="{539C7325-A862-C9D3-C8FE-D5D5F399EAB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2" creationId="{39AD94AD-FA28-EE8A-2B1F-10456AC9ECE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4" creationId="{25C6AA1F-466A-CE7F-548F-33DB58B5A82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5" creationId="{10B78F47-D4ED-FF5D-0406-21EBF56DCDB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6" creationId="{2FC0C48D-F7D8-B6EC-4637-D39D0945AE7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7" creationId="{CA7CAF47-616F-8EBF-2985-A61A88C4AEA7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8" creationId="{43444AB9-5BA5-5433-5099-57FA040877B4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9" creationId="{E9FEA21A-6ACD-610E-7D36-43C3052213A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1" creationId="{5D29DA6F-779B-D292-8ECA-AB9F3571232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3" creationId="{29CF5569-1900-EC6B-69BD-0CCE20437DB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4" creationId="{DAC99A40-E4ED-5D80-2CD7-83F376C65B1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5" creationId="{B0165190-4C25-301F-FDAF-C2ACCEB5C84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6" creationId="{2D09BB93-D9BD-ABE8-5403-1C52EBF801B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7" creationId="{6AD9C557-0B27-0A11-74A7-A45DAC7D543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8" creationId="{9B82EC6D-5207-5B94-C7E7-0B63C83B866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9" creationId="{08B782FB-4986-F290-ABCA-DAA7B8D770A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0" creationId="{F193261A-8CC3-8A6E-600E-2E95CF7671A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1" creationId="{F94D5107-8185-8249-9B7C-E21D248DD31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3" creationId="{AF2F49C0-242F-7764-CAAA-64411F04D5D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5" creationId="{4AE90F18-E2C1-5876-A1DC-87EDA7A970B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6" creationId="{D28AD0FC-9695-75E2-9EA7-6808F9C9DB6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7" creationId="{0FC377C3-2D45-9E44-13DA-7148D490D50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8" creationId="{08B8BF4B-59E5-D339-52AF-1EEB6E3C9F9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9" creationId="{4178D2A5-078C-8756-0E55-B5BD90460B7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0" creationId="{67BA4C7E-84ED-3825-BCED-023D0FD4DD9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1" creationId="{B2E1A284-2B35-29E2-DAB5-E23FAB7AFFD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2" creationId="{25CEFE0B-7BB2-98A6-A837-35756B2339A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3" creationId="{7D4A6696-9F8A-51FF-2C20-0F4A3FB6EBF9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4" creationId="{67B90790-FB36-6F14-F5A5-A708C7A9B8F9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5" creationId="{042CBA0B-5ACA-2393-4F98-5BEAF3A51515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6" creationId="{750D28D3-42D6-DAFA-DE70-E27456DC9D14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7" creationId="{4ABD369A-F83E-5FDB-571C-0FF60736C18E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8" creationId="{B41A7E7C-068E-4E94-4049-241738350E9D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9" creationId="{545838EE-7760-9E19-37B3-F18730FF4E53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0" creationId="{82804BC7-3BC0-EABE-01EC-8762F0FB286E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1" creationId="{6F262D2D-724B-EEC8-DE6B-6C0DBD9EA4DF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2" creationId="{510D6360-F79D-A7D7-E2CF-29A8F7DE46C7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3" creationId="{BCE80671-7D3C-E5FD-C568-8330F5A43D7D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4" creationId="{4B2E0258-ED81-6F1B-50D4-1E1936D5035D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5" creationId="{CDFA5F34-7E92-6B65-F1B9-92D367DB5690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6" creationId="{9995F7A5-548A-7D25-35B0-D55C90DDC53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8" creationId="{7FBD7B22-F739-EB4C-32A6-400BEA362ED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9" creationId="{FAC89C0D-07F8-4570-4AC0-F8368E02460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1" creationId="{C3F4B688-F2DC-510A-7334-D983F1DC4A1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2" creationId="{5E5A3256-CC3D-1DBF-B735-AC18728D83B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4" creationId="{D87C9F2C-3A6B-AF0E-2CD9-74C5EFEBAFC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5" creationId="{1BC102A2-E1DC-BB6F-39B9-0DB554788B6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6" creationId="{98C89367-34FF-2E79-F039-25920ECFB01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7" creationId="{A0B24FD7-40A9-6D53-BBF5-179E0E3F34C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8" creationId="{CBCEEA53-8854-0AC9-0196-165701FD640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0" creationId="{10281E70-1B61-B112-EF3D-8CBF6918F50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1" creationId="{357AFEC1-00EE-C891-810A-4D2593F280B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2" creationId="{29820824-1972-C5CA-4704-87F9C61A6C5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3" creationId="{5B76B408-AD5D-EB2C-945D-8D13504B4E0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4" creationId="{65A98D6C-7CBD-C16E-4BA9-3A8C89762B2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6" creationId="{E09FB00D-00DB-B3B7-64AE-B669498C6C6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7" creationId="{BC2D3C7E-061D-0BE3-79EF-D2D82B4AE73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8" creationId="{EBF79544-41DF-8ED2-E015-226156CBB78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9" creationId="{69C9CEF7-DCAB-17F5-EFA0-5E9F52A6DD8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0" creationId="{5C2D2586-146D-48FB-4558-A7AC0AB268F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2" creationId="{CC638E73-DF61-7682-D9D9-C25B25D8B3E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3" creationId="{D20385E7-6698-6461-82D5-17E58B42E5F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4" creationId="{9956C580-FDFC-2819-E8AB-11029A89F64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5" creationId="{49AC0806-B405-E73A-C4F4-E3D621DB0ED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6" creationId="{052E3E5A-A2AD-047D-C167-0609FBB137D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7" creationId="{EBF881B3-18E5-E533-EEA7-6BD3C76CC71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8" creationId="{85F58780-A698-0612-667E-B329B283FD2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9" creationId="{016F2A43-5290-749A-344B-BA57736414C3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0" creationId="{D7E878D5-BCFD-C6FD-ED9A-0BFA6FF7E80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2" creationId="{849B8ECA-FBBD-7EEB-9298-FB2D3313997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3" creationId="{FDC10FE0-92A4-359F-2482-A070B0295A9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4" creationId="{7B33C692-2C98-40AD-19BE-1D36D5748FD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5" creationId="{518A554C-B6BF-DFCA-6911-52B43CD2913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6" creationId="{F06784BB-6F7F-6FF4-B8F5-86F7C0F4111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7" creationId="{8B70F659-81EA-597D-3D5A-1D2D2733F57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8" creationId="{59076F54-5A35-9719-C36A-077A2B877FE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9" creationId="{A9C5B746-62A0-9CF4-B219-0914DCE36C79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0" creationId="{D90477E2-94B1-5E92-73FA-836CD8E8A26D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1" creationId="{7EC46C63-9FC0-B180-F3FF-3660FC5096E8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2" creationId="{39F824C4-AAD9-046D-2DCE-2AB9D6DC45F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4" creationId="{4B02AA8B-1238-1BA5-976C-FF1A86A4E47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5" creationId="{14AE8F50-7CBE-9501-9784-59EF6F992F1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6" creationId="{34556394-D85A-BC8B-F39D-6BF822ED461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7" creationId="{3A78D716-B83F-FE6F-8B0D-40E53B019F9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8" creationId="{086B0D68-E842-81A5-8DE8-2F4654D96B8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9" creationId="{648E7E4C-19B0-9BAA-3D15-45342245B1A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0" creationId="{A710119D-850B-7AD2-FBB7-B455693E892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1" creationId="{6A693B7A-52D3-5313-0841-7C74DC31C91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3" creationId="{5F8219E8-BD31-7D83-71DE-8B78B35F40B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4" creationId="{721CC0C8-7E2A-8F32-E892-CBB0AB51306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5" creationId="{4F8D6787-C880-BDD7-7604-E948ADAC55B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6" creationId="{99D80B1B-58CD-10C7-A874-8796710D4E4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7" creationId="{D2706C9E-4216-E6C9-7EE1-39D929161754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8" creationId="{5FF49B05-E535-1A2E-86F7-3EF87781BB8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0" creationId="{4801424B-E29B-80BE-3582-DE5CD8AC2C8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1" creationId="{8BB6EA89-CA80-F3A6-BA21-EFA7D5A3E50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2" creationId="{621FE958-CE49-68C4-037D-FC1B6BBB9B9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3" creationId="{490704FF-4BB8-3AAB-4879-A0BA47BDC96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4" creationId="{CEE8171B-F1D6-74E0-E061-17AD8321EAA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5" creationId="{3DE9FFB2-76DD-8DEB-A6A1-4E0FF62E219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6" creationId="{8146FD3A-5D6B-355F-766B-A8C69C1BC6D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7" creationId="{D54BFACE-E12A-67FF-A868-C21F0CDB6873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8" creationId="{016D3782-0646-2909-454D-8DDA48CDF8B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28" creationId="{33E3AD20-689B-20E5-76D4-9563948380F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29" creationId="{8ED15614-9BFC-6164-8F71-1986C50FF51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0" creationId="{0546F1A4-75DC-AB99-8AB1-F10D45ECCC4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1" creationId="{831012DC-5818-6B5B-C47B-EA7D0025F65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2" creationId="{38282018-371A-6792-FBC2-F1EEF62B861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3" creationId="{DE7BD750-B3FD-E333-6FED-7849516C45A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4" creationId="{00F2041D-736A-21F7-819F-DB2F1CC3272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5" creationId="{5D10ECCE-ED4E-4093-91EE-B635AB6FE80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6" creationId="{7753D1DE-8890-FC17-0DE0-2F02DFAF2A1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7" creationId="{8D1E44E9-6769-9088-EE5E-ED7AC1FF3CF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8" creationId="{AA7E6980-90A3-F6FD-8521-2917266BC1D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9" creationId="{024B72A5-A58A-35E1-5D3C-C5491DADB00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0" creationId="{E77DB7CE-0428-A2C8-5175-273D4AD261A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1" creationId="{7E3AB1E9-2595-4946-17FA-A7DFE8724FE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2" creationId="{1CBE6C29-1F08-4BF6-2984-1FCA9C5809E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3" creationId="{0C86A44F-DA58-FB73-430E-AA20493F3D5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4" creationId="{FF4820D2-6D47-859D-57BD-A686E16F7BB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5" creationId="{04C6DAEA-44F2-5736-4DB8-AB4816259F7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6" creationId="{F50E1B7F-45E4-5507-864F-829924C4CC2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7" creationId="{60CBDC53-E8AF-BB8C-EA5B-013AD6B3049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8" creationId="{34BD9E9A-ED9A-A426-8B52-610F6BCD5CE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9" creationId="{1CE36F95-DB54-CC5E-999F-DE708F74445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0" creationId="{57160D4F-2061-256B-EDCF-63E1A1EEF57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1" creationId="{2DC39EFA-0BA6-B528-E383-765D2D3010C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2" creationId="{A29A1972-64A7-C907-CF9C-890F39C1383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3" creationId="{8B193B07-EED7-8C0C-F486-20DB95E9DF2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4" creationId="{87BAE79C-F9A2-997D-F238-353988DC1CD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5" creationId="{72526D73-2C39-9037-D0D3-E462888528F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6" creationId="{F2D7E772-9CC9-BA2F-7643-2EFF668EF8C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7" creationId="{0430C8DB-5EDE-C026-0328-020D56C075C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8" creationId="{C8606CC9-8D86-84D3-8C96-29AFA5B05ED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9" creationId="{4C664FD4-2B7D-ABBD-9AB8-E91C2A29D46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0" creationId="{A1C805FF-F1F2-AB41-E259-1FA873500CB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1" creationId="{E08A3F8C-0879-A027-E194-70DC31BEB1D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2" creationId="{6E4847E4-C11C-568F-4DA1-28FE18DCC3D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3" creationId="{CA2622E0-C3BC-7B49-81DE-DDD54781B3E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4" creationId="{248A4A8D-DA23-580C-E023-902B144C008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5" creationId="{E4561742-8877-5173-2D33-82253F0062B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6" creationId="{5C4BBDE5-9223-EB5B-BBD6-CEA3835E3DE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7" creationId="{084D11AE-C8CE-3422-67EE-2D38A1F8B00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8" creationId="{193B323B-8538-294E-920D-B167617F0FE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9" creationId="{EBB72ABB-6110-3963-3B21-DFF112F9D6A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0" creationId="{F1187A13-7F00-7C2D-B064-B6999D89930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1" creationId="{4C04BBBA-051C-D8B4-DB98-2F40FFF00F3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2" creationId="{B54E471C-7054-6AD1-F569-34C97B0EE79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3" creationId="{AC484838-E6B2-9CC2-8B44-4FD17EAA443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4" creationId="{F2B5519C-9D9D-BE0D-1222-762AEB3484E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5" creationId="{A2BF494E-59F9-5B6D-3576-5BF69600499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6" creationId="{5509FD1F-3AA6-46C8-3B8B-A8DDA016320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7" creationId="{0846EF81-DD5C-FE5A-DFE0-3DA7D957118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8" creationId="{B6A07B2A-F1F3-3FA2-3FEA-2F64490DED8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9" creationId="{A8C4D932-3A30-E28F-F253-11C0E25B0AA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0" creationId="{C0706A09-1C37-F027-34D8-1F51377953B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1" creationId="{CD47711A-5F5B-F2BE-F423-22C8BB0EAA0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2" creationId="{970946C1-9164-FCBD-3AFA-BF1D3A4457D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3" creationId="{81233DA2-9FD7-3DDC-B53C-F2F3614E6E9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4" creationId="{8A4DBA44-F831-379A-9E26-9836FFE50C3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5" creationId="{71608254-75A1-7F5A-B87E-7A5D7E44124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6" creationId="{252A8073-2A13-A00A-0B56-5FA8776A357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7" creationId="{AD98BB11-C6F6-F72A-B65D-43AF1C1B942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8" creationId="{9F75DA3E-2CC7-B0A5-D341-5221C734BE5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9" creationId="{0F3F841B-3C04-0173-86E1-8FEC511895B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0" creationId="{AAC44874-FB36-323A-3F4B-03C291E713B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1" creationId="{AEFC72B1-834A-48DC-64F2-CCE47E8DA655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2" creationId="{EEC7E7CC-14BD-C031-6438-D06D8549529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4" creationId="{5777FE51-A824-F7A4-2234-E8AFCC777C9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5" creationId="{11AF0968-6980-5724-B061-D6A47389361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6" creationId="{4F0C63A2-B3FA-5707-ECF1-9557037FD0F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7" creationId="{4567CA99-AC37-3E72-3EFE-80EBA560EEC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8" creationId="{A4F24E40-B7A3-98AF-6899-0FB13E93137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9" creationId="{DED9501D-A5A7-903F-C609-367DBC59C58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600" creationId="{FFF1E0E0-CF22-0272-7B9A-B6A779195CA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601" creationId="{8E455FBD-AB33-979E-4D9A-1114AC0A8CB1}"/>
          </ac:spMkLst>
        </pc:spChg>
        <pc:spChg chg="add mod">
          <ac:chgData name="Rafael Casado González" userId="1c71fca1-7e6b-4c6f-8614-522343b393e6" providerId="ADAL" clId="{3B68B819-40D0-41CE-9E8F-5C8A8C91E1D4}" dt="2023-11-13T10:42:17.123" v="888" actId="552"/>
          <ac:spMkLst>
            <pc:docMk/>
            <pc:sldMk cId="1664467908" sldId="1286"/>
            <ac:spMk id="381602" creationId="{36B4ECDC-1101-8B2B-C125-88B62F6565DA}"/>
          </ac:spMkLst>
        </pc:s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12" creationId="{91FD38B8-0D54-BD70-7B17-818B91F2E7AC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13" creationId="{75BBC58F-7323-E17A-3F1A-B0C38DFD707D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24" creationId="{717015B9-2471-D957-C27B-FFF0DFED8FB8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5" creationId="{B4BC7C23-0F69-7CD0-4A98-5363139FC1B1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7" creationId="{8B1C850E-1E33-38EF-A6E1-EF2CAD5C330B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9" creationId="{9AD0C6F7-8A93-052C-8314-4328CB43349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0" creationId="{7888A6BF-F6BD-405E-ADAB-C08605B0CF9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2" creationId="{B659FC87-F089-96D8-A88E-053ABDF3A52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3" creationId="{356B0243-73DD-40B0-34FE-06426715EDB2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4" creationId="{51DF254C-4ECA-BF14-6699-6CF4BDCB755D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5" creationId="{DB64AF55-6662-6E32-AE92-E694898D6A49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6" creationId="{62C867AB-FFFC-D4A2-03C6-B90F07BB338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7" creationId="{C35FB042-2949-485C-8CB0-0A582532BC72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52" creationId="{1C23CB28-27D7-C2E2-7F03-99E145906994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54" creationId="{E75A7C92-36D0-8272-B408-03C02EF23E7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0720" creationId="{8A1FD552-BAD5-EC6D-1294-4E0C6656FEA8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23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24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27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28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42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43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4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0750" creationId="{926BB728-8085-C660-086A-BBAC35FEA50B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56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5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20" creationId="{AF9A722B-9AA8-E8B1-257A-FA908B38A56D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32" creationId="{12E40FC1-9173-9F70-1ABE-1322B74C506E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2" creationId="{4B3F9A7F-FD68-D140-21DF-C931DCED096C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4" creationId="{A6D3BDF4-B47C-B73F-39C6-37A975E854B5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6" creationId="{F944C13A-F077-786D-0075-5CFE1C61A99E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7" creationId="{030D7976-013B-0350-54E9-732237336954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8" creationId="{CE8F98B4-5818-E04F-643E-17B08650286B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9" creationId="{C86D9976-3CCF-38C1-5190-1BF5E0C3334A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0" creationId="{83AD02BC-8330-39FE-71A3-9E3F8214011E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2" creationId="{512B9A9B-4B30-D393-286E-FC1DA63BC6C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3" creationId="{9B1906B0-8E01-AE18-C486-859BBDAE058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4" creationId="{71CCAC3E-15BA-BBBC-D1C1-BA2983AE293B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5" creationId="{6A74D729-8061-9C21-8DA0-0D2398D7F98C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6" creationId="{4B6F5E9F-2D5B-AF7D-BEC5-522D5FFCD20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7" creationId="{F3E6D1BA-E65D-5B02-2AE4-09EB061EBAB2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8" creationId="{FE4BB28C-86C8-CAB5-83F8-AD66C974139C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9" creationId="{0F55167A-ED97-2991-1718-8CAE51182972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60" creationId="{78457BD8-D31C-0755-2564-7137178C784D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36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47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48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49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50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51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62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03" creationId="{789B2B8F-FF5D-7D3D-02DC-1F3AC2D84FB5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10" creationId="{FC191A6D-1D75-4AD6-A420-E18C8227171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12" creationId="{1B6767B5-6864-83A8-067B-1E9D6FC256B3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22" creationId="{9D4DD40D-DDBA-9BBB-536A-A39CBE54AB9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24" creationId="{52679EB9-8D3F-4195-5E2B-6DCFB6F0EC24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47" creationId="{47BE3FFE-E736-5D38-BB52-0E2F32C53E2B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50" creationId="{E547DD7F-CFD4-1A84-6E0C-AB0711C1269A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53" creationId="{7DF850B5-9CAB-6866-6784-E1316E34F10C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59" creationId="{8107BFBC-AF37-5D27-3642-F9D20B7EA05C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65" creationId="{38B1692E-7283-7FF1-00EF-AAEB59E03987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71" creationId="{1E9A8459-E82C-7AEF-BB94-FCCBA7E81FAA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81" creationId="{3DD1EBDD-2A78-37DC-CAC4-8D5C066E1EE7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93" creationId="{39169664-D3CE-7790-0D22-039ECEEEBFEF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02" creationId="{61A66F7F-098C-D13B-C60B-A1D79AC877CF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09" creationId="{3FECE1FB-17FF-D87C-5308-4B0446B522F2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19" creationId="{84EE7770-DC2A-1D12-DF02-77FD121DE8E5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0" creationId="{677BAE56-A9B5-9B02-AC55-02ADDEA238CB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1" creationId="{1789199F-7B91-92F9-00A7-1EBCE9301716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2" creationId="{C8232CC4-DF1A-67D2-F12A-B6090CD075F6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3" creationId="{C6AC0B23-7185-F45C-543A-28F8DDD04D6A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4" creationId="{C289A1F2-D2B2-FFEA-055E-B3FC50D48DEE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5" creationId="{A0213E05-D310-CA71-3792-4754E1E3BC2D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6" creationId="{F15D22F4-8519-5B68-6486-D0085279811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7" creationId="{7D7E523B-AE3C-E828-021A-51726ECFEAE7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93" creationId="{6A7A0209-013D-58CD-A3FD-F4F03CAF414F}"/>
          </ac:grpSpMkLst>
        </pc:grpChg>
        <pc:inkChg chg="del">
          <ac:chgData name="Rafael Casado González" userId="1c71fca1-7e6b-4c6f-8614-522343b393e6" providerId="ADAL" clId="{3B68B819-40D0-41CE-9E8F-5C8A8C91E1D4}" dt="2023-11-13T10:39:06.741" v="856" actId="478"/>
          <ac:inkMkLst>
            <pc:docMk/>
            <pc:sldMk cId="1664467908" sldId="1286"/>
            <ac:inkMk id="14" creationId="{0E7FBC41-B084-3128-4000-2FB495500DF7}"/>
          </ac:inkMkLst>
        </pc:inkChg>
        <pc:inkChg chg="del">
          <ac:chgData name="Rafael Casado González" userId="1c71fca1-7e6b-4c6f-8614-522343b393e6" providerId="ADAL" clId="{3B68B819-40D0-41CE-9E8F-5C8A8C91E1D4}" dt="2023-11-13T10:39:06.741" v="856" actId="478"/>
          <ac:inkMkLst>
            <pc:docMk/>
            <pc:sldMk cId="1664467908" sldId="1286"/>
            <ac:inkMk id="15" creationId="{1B1ECCEE-7A45-BA8F-F8F0-8013D4156894}"/>
          </ac:inkMkLst>
        </pc:inkChg>
        <pc:cxnChg chg="add del mod">
          <ac:chgData name="Rafael Casado González" userId="1c71fca1-7e6b-4c6f-8614-522343b393e6" providerId="ADAL" clId="{3B68B819-40D0-41CE-9E8F-5C8A8C91E1D4}" dt="2023-11-13T10:42:22.368" v="889" actId="21"/>
          <ac:cxnSpMkLst>
            <pc:docMk/>
            <pc:sldMk cId="1664467908" sldId="1286"/>
            <ac:cxnSpMk id="381603" creationId="{B1C0F669-F48E-5701-9D71-CA1BBD4B2F44}"/>
          </ac:cxnSpMkLst>
        </pc:cxnChg>
        <pc:cxnChg chg="add del mod">
          <ac:chgData name="Rafael Casado González" userId="1c71fca1-7e6b-4c6f-8614-522343b393e6" providerId="ADAL" clId="{3B68B819-40D0-41CE-9E8F-5C8A8C91E1D4}" dt="2023-11-13T10:43:18.652" v="903" actId="478"/>
          <ac:cxnSpMkLst>
            <pc:docMk/>
            <pc:sldMk cId="1664467908" sldId="1286"/>
            <ac:cxnSpMk id="381604" creationId="{AD9C8435-BDA4-C4BA-3FCE-7DF9AA4DE14B}"/>
          </ac:cxnSpMkLst>
        </pc:cxnChg>
      </pc:sldChg>
      <pc:sldChg chg="addSp delSp modSp mod chgLayout">
        <pc:chgData name="Rafael Casado González" userId="1c71fca1-7e6b-4c6f-8614-522343b393e6" providerId="ADAL" clId="{3B68B819-40D0-41CE-9E8F-5C8A8C91E1D4}" dt="2023-11-13T10:21:05.502" v="714" actId="15"/>
        <pc:sldMkLst>
          <pc:docMk/>
          <pc:sldMk cId="1214465854" sldId="1287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214465854" sldId="1287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21:05.502" v="714" actId="15"/>
          <ac:spMkLst>
            <pc:docMk/>
            <pc:sldMk cId="1214465854" sldId="1287"/>
            <ac:spMk id="3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214465854" sldId="1287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214465854" sldId="1287"/>
            <ac:spMk id="5" creationId="{043AED10-6172-FDCD-381D-E07F660F1C4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214465854" sldId="1287"/>
            <ac:spMk id="7" creationId="{458F6810-AFFA-088B-DD45-F32BD9E9CA37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214465854" sldId="1287"/>
            <ac:spMk id="8" creationId="{5FE94BF7-63E0-BA21-01DD-3E5F43A29104}"/>
          </ac:spMkLst>
        </pc:spChg>
        <pc:picChg chg="del">
          <ac:chgData name="Rafael Casado González" userId="1c71fca1-7e6b-4c6f-8614-522343b393e6" providerId="ADAL" clId="{3B68B819-40D0-41CE-9E8F-5C8A8C91E1D4}" dt="2023-11-13T10:19:39.470" v="697" actId="478"/>
          <ac:picMkLst>
            <pc:docMk/>
            <pc:sldMk cId="1214465854" sldId="1287"/>
            <ac:picMk id="6" creationId="{00000000-0000-0000-0000-000000000000}"/>
          </ac:picMkLst>
        </pc:picChg>
        <pc:picChg chg="add mod">
          <ac:chgData name="Rafael Casado González" userId="1c71fca1-7e6b-4c6f-8614-522343b393e6" providerId="ADAL" clId="{3B68B819-40D0-41CE-9E8F-5C8A8C91E1D4}" dt="2023-11-13T10:20:51.113" v="707" actId="14100"/>
          <ac:picMkLst>
            <pc:docMk/>
            <pc:sldMk cId="1214465854" sldId="1287"/>
            <ac:picMk id="9" creationId="{4F2BFE7E-F8B9-4C03-F74B-6D70D7D12BA9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10:18:09.578" v="694" actId="1076"/>
        <pc:sldMkLst>
          <pc:docMk/>
          <pc:sldMk cId="2255999756" sldId="1288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55999756" sldId="1288"/>
            <ac:spMk id="2" creationId="{71F7880F-4896-F949-B72D-639AB0D13F5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55999756" sldId="1288"/>
            <ac:spMk id="3" creationId="{C2BCA41F-27B7-4779-5964-831984CFDB62}"/>
          </ac:spMkLst>
        </pc:spChg>
        <pc:spChg chg="add del mod ord">
          <ac:chgData name="Rafael Casado González" userId="1c71fca1-7e6b-4c6f-8614-522343b393e6" providerId="ADAL" clId="{3B68B819-40D0-41CE-9E8F-5C8A8C91E1D4}" dt="2023-11-13T10:17:14.669" v="683" actId="478"/>
          <ac:spMkLst>
            <pc:docMk/>
            <pc:sldMk cId="2255999756" sldId="1288"/>
            <ac:spMk id="4" creationId="{AD54CD34-8A4F-3575-2B8A-FBED7253780E}"/>
          </ac:spMkLst>
        </pc:spChg>
        <pc:spChg chg="mod">
          <ac:chgData name="Rafael Casado González" userId="1c71fca1-7e6b-4c6f-8614-522343b393e6" providerId="ADAL" clId="{3B68B819-40D0-41CE-9E8F-5C8A8C91E1D4}" dt="2023-11-13T10:18:03.618" v="693" actId="1076"/>
          <ac:spMkLst>
            <pc:docMk/>
            <pc:sldMk cId="2255999756" sldId="1288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55999756" sldId="1288"/>
            <ac:spMk id="9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55999756" sldId="1288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18:09.578" v="694" actId="1076"/>
          <ac:spMkLst>
            <pc:docMk/>
            <pc:sldMk cId="2255999756" sldId="1288"/>
            <ac:spMk id="18" creationId="{00000000-0000-0000-0000-000000000000}"/>
          </ac:spMkLst>
        </pc:spChg>
        <pc:picChg chg="add mod">
          <ac:chgData name="Rafael Casado González" userId="1c71fca1-7e6b-4c6f-8614-522343b393e6" providerId="ADAL" clId="{3B68B819-40D0-41CE-9E8F-5C8A8C91E1D4}" dt="2023-11-13T10:17:53.652" v="692"/>
          <ac:picMkLst>
            <pc:docMk/>
            <pc:sldMk cId="2255999756" sldId="1288"/>
            <ac:picMk id="5" creationId="{1CDA0BD7-61ED-2392-921A-E5ABF824FA8D}"/>
          </ac:picMkLst>
        </pc:picChg>
        <pc:picChg chg="del">
          <ac:chgData name="Rafael Casado González" userId="1c71fca1-7e6b-4c6f-8614-522343b393e6" providerId="ADAL" clId="{3B68B819-40D0-41CE-9E8F-5C8A8C91E1D4}" dt="2023-11-13T10:17:10.574" v="682" actId="478"/>
          <ac:picMkLst>
            <pc:docMk/>
            <pc:sldMk cId="2255999756" sldId="1288"/>
            <ac:picMk id="17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58:39.156" v="540" actId="1076"/>
        <pc:sldMkLst>
          <pc:docMk/>
          <pc:sldMk cId="2002137761" sldId="1289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2137761" sldId="1289"/>
            <ac:spMk id="2" creationId="{6F5F95E6-5DA3-9CB3-FE3A-A6042193C99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2137761" sldId="1289"/>
            <ac:spMk id="3" creationId="{51B046D6-55A7-60DA-244E-855B6DC20995}"/>
          </ac:spMkLst>
        </pc:spChg>
        <pc:spChg chg="add del mod ord">
          <ac:chgData name="Rafael Casado González" userId="1c71fca1-7e6b-4c6f-8614-522343b393e6" providerId="ADAL" clId="{3B68B819-40D0-41CE-9E8F-5C8A8C91E1D4}" dt="2023-11-13T09:49:54.228" v="466" actId="478"/>
          <ac:spMkLst>
            <pc:docMk/>
            <pc:sldMk cId="2002137761" sldId="1289"/>
            <ac:spMk id="4" creationId="{EE63A2AF-7A66-B795-45D6-0C46FF8F5800}"/>
          </ac:spMkLst>
        </pc:spChg>
        <pc:spChg chg="add del mod">
          <ac:chgData name="Rafael Casado González" userId="1c71fca1-7e6b-4c6f-8614-522343b393e6" providerId="ADAL" clId="{3B68B819-40D0-41CE-9E8F-5C8A8C91E1D4}" dt="2023-11-13T09:51:56.091" v="476" actId="478"/>
          <ac:spMkLst>
            <pc:docMk/>
            <pc:sldMk cId="2002137761" sldId="1289"/>
            <ac:spMk id="5" creationId="{41AAA2D6-ECCE-CFCD-C723-1D58EC2E9554}"/>
          </ac:spMkLst>
        </pc:spChg>
        <pc:spChg chg="add del mod">
          <ac:chgData name="Rafael Casado González" userId="1c71fca1-7e6b-4c6f-8614-522343b393e6" providerId="ADAL" clId="{3B68B819-40D0-41CE-9E8F-5C8A8C91E1D4}" dt="2023-11-13T09:51:56.091" v="476" actId="478"/>
          <ac:spMkLst>
            <pc:docMk/>
            <pc:sldMk cId="2002137761" sldId="1289"/>
            <ac:spMk id="6" creationId="{61BA00E1-3819-344C-C7C7-35FBDF65E6E1}"/>
          </ac:spMkLst>
        </pc:spChg>
        <pc:spChg chg="add del mod ord">
          <ac:chgData name="Rafael Casado González" userId="1c71fca1-7e6b-4c6f-8614-522343b393e6" providerId="ADAL" clId="{3B68B819-40D0-41CE-9E8F-5C8A8C91E1D4}" dt="2023-11-13T09:51:56.091" v="476" actId="478"/>
          <ac:spMkLst>
            <pc:docMk/>
            <pc:sldMk cId="2002137761" sldId="1289"/>
            <ac:spMk id="7" creationId="{00000000-0000-0000-0000-000000000000}"/>
          </ac:spMkLst>
        </pc:spChg>
        <pc:spChg chg="add mod">
          <ac:chgData name="Rafael Casado González" userId="1c71fca1-7e6b-4c6f-8614-522343b393e6" providerId="ADAL" clId="{3B68B819-40D0-41CE-9E8F-5C8A8C91E1D4}" dt="2023-11-13T09:55:30.902" v="520" actId="1076"/>
          <ac:spMkLst>
            <pc:docMk/>
            <pc:sldMk cId="2002137761" sldId="1289"/>
            <ac:spMk id="11" creationId="{41B8409D-C918-56AD-EFDE-FBDA599E9BD7}"/>
          </ac:spMkLst>
        </pc:spChg>
        <pc:spChg chg="add mod">
          <ac:chgData name="Rafael Casado González" userId="1c71fca1-7e6b-4c6f-8614-522343b393e6" providerId="ADAL" clId="{3B68B819-40D0-41CE-9E8F-5C8A8C91E1D4}" dt="2023-11-13T09:55:15.122" v="518" actId="207"/>
          <ac:spMkLst>
            <pc:docMk/>
            <pc:sldMk cId="2002137761" sldId="1289"/>
            <ac:spMk id="12" creationId="{4197A843-AF69-0CBA-EB5C-4C9B8D3FD8D5}"/>
          </ac:spMkLst>
        </pc:spChg>
        <pc:spChg chg="add mod">
          <ac:chgData name="Rafael Casado González" userId="1c71fca1-7e6b-4c6f-8614-522343b393e6" providerId="ADAL" clId="{3B68B819-40D0-41CE-9E8F-5C8A8C91E1D4}" dt="2023-11-13T09:57:53.518" v="533" actId="1076"/>
          <ac:spMkLst>
            <pc:docMk/>
            <pc:sldMk cId="2002137761" sldId="1289"/>
            <ac:spMk id="13" creationId="{678E787E-0798-C745-FBE5-3171C30772DC}"/>
          </ac:spMkLst>
        </pc:spChg>
        <pc:spChg chg="add mod">
          <ac:chgData name="Rafael Casado González" userId="1c71fca1-7e6b-4c6f-8614-522343b393e6" providerId="ADAL" clId="{3B68B819-40D0-41CE-9E8F-5C8A8C91E1D4}" dt="2023-11-13T09:55:33.729" v="521" actId="1076"/>
          <ac:spMkLst>
            <pc:docMk/>
            <pc:sldMk cId="2002137761" sldId="1289"/>
            <ac:spMk id="15" creationId="{C037E772-55BA-F711-B8E7-C69D30860CDE}"/>
          </ac:spMkLst>
        </pc:spChg>
        <pc:spChg chg="add del mod">
          <ac:chgData name="Rafael Casado González" userId="1c71fca1-7e6b-4c6f-8614-522343b393e6" providerId="ADAL" clId="{3B68B819-40D0-41CE-9E8F-5C8A8C91E1D4}" dt="2023-11-13T09:52:50.583" v="488" actId="478"/>
          <ac:spMkLst>
            <pc:docMk/>
            <pc:sldMk cId="2002137761" sldId="1289"/>
            <ac:spMk id="21" creationId="{698C9FB3-C2AA-8551-C612-354DDD7B7113}"/>
          </ac:spMkLst>
        </pc:spChg>
        <pc:spChg chg="add mod">
          <ac:chgData name="Rafael Casado González" userId="1c71fca1-7e6b-4c6f-8614-522343b393e6" providerId="ADAL" clId="{3B68B819-40D0-41CE-9E8F-5C8A8C91E1D4}" dt="2023-11-13T09:58:39.156" v="540" actId="1076"/>
          <ac:spMkLst>
            <pc:docMk/>
            <pc:sldMk cId="2002137761" sldId="1289"/>
            <ac:spMk id="24" creationId="{F740BF2C-A162-C660-C6AE-EF7BB7A4C7AB}"/>
          </ac:spMkLst>
        </pc:spChg>
        <pc:spChg chg="add mod">
          <ac:chgData name="Rafael Casado González" userId="1c71fca1-7e6b-4c6f-8614-522343b393e6" providerId="ADAL" clId="{3B68B819-40D0-41CE-9E8F-5C8A8C91E1D4}" dt="2023-11-13T09:58:36.867" v="539" actId="1076"/>
          <ac:spMkLst>
            <pc:docMk/>
            <pc:sldMk cId="2002137761" sldId="1289"/>
            <ac:spMk id="25" creationId="{54B9C5BE-7337-ABDC-BBDF-CB4324D539F2}"/>
          </ac:spMkLst>
        </pc:spChg>
        <pc:spChg chg="add mod">
          <ac:chgData name="Rafael Casado González" userId="1c71fca1-7e6b-4c6f-8614-522343b393e6" providerId="ADAL" clId="{3B68B819-40D0-41CE-9E8F-5C8A8C91E1D4}" dt="2023-11-13T09:58:34.562" v="538" actId="1076"/>
          <ac:spMkLst>
            <pc:docMk/>
            <pc:sldMk cId="2002137761" sldId="1289"/>
            <ac:spMk id="26" creationId="{D05F377D-9171-5FE5-B378-AF971678E16A}"/>
          </ac:spMkLst>
        </pc:spChg>
        <pc:spChg chg="add del mod">
          <ac:chgData name="Rafael Casado González" userId="1c71fca1-7e6b-4c6f-8614-522343b393e6" providerId="ADAL" clId="{3B68B819-40D0-41CE-9E8F-5C8A8C91E1D4}" dt="2023-11-13T09:51:59.849" v="477" actId="478"/>
          <ac:spMkLst>
            <pc:docMk/>
            <pc:sldMk cId="2002137761" sldId="1289"/>
            <ac:spMk id="30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51:59.849" v="477" actId="478"/>
          <ac:spMkLst>
            <pc:docMk/>
            <pc:sldMk cId="2002137761" sldId="1289"/>
            <ac:spMk id="31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51:59.849" v="477" actId="478"/>
          <ac:spMkLst>
            <pc:docMk/>
            <pc:sldMk cId="2002137761" sldId="1289"/>
            <ac:spMk id="32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51:59.849" v="477" actId="478"/>
          <ac:spMkLst>
            <pc:docMk/>
            <pc:sldMk cId="2002137761" sldId="1289"/>
            <ac:spMk id="34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51:59.849" v="477" actId="478"/>
          <ac:spMkLst>
            <pc:docMk/>
            <pc:sldMk cId="2002137761" sldId="1289"/>
            <ac:spMk id="40" creationId="{00000000-0000-0000-0000-000000000000}"/>
          </ac:spMkLst>
        </pc:spChg>
        <pc:spChg chg="add del mod ord">
          <ac:chgData name="Rafael Casado González" userId="1c71fca1-7e6b-4c6f-8614-522343b393e6" providerId="ADAL" clId="{3B68B819-40D0-41CE-9E8F-5C8A8C91E1D4}" dt="2023-11-13T09:51:56.091" v="476" actId="478"/>
          <ac:spMkLst>
            <pc:docMk/>
            <pc:sldMk cId="2002137761" sldId="1289"/>
            <ac:spMk id="6146" creationId="{00000000-0000-0000-0000-000000000000}"/>
          </ac:spMkLst>
        </pc:spChg>
        <pc:grpChg chg="add mod">
          <ac:chgData name="Rafael Casado González" userId="1c71fca1-7e6b-4c6f-8614-522343b393e6" providerId="ADAL" clId="{3B68B819-40D0-41CE-9E8F-5C8A8C91E1D4}" dt="2023-11-13T09:55:33.729" v="521" actId="1076"/>
          <ac:grpSpMkLst>
            <pc:docMk/>
            <pc:sldMk cId="2002137761" sldId="1289"/>
            <ac:grpSpMk id="43" creationId="{0E3BD842-A21C-BCD0-1B4E-92B3C8CA9883}"/>
          </ac:grpSpMkLst>
        </pc:grpChg>
        <pc:grpChg chg="add mod">
          <ac:chgData name="Rafael Casado González" userId="1c71fca1-7e6b-4c6f-8614-522343b393e6" providerId="ADAL" clId="{3B68B819-40D0-41CE-9E8F-5C8A8C91E1D4}" dt="2023-11-13T09:54:39.577" v="512" actId="1076"/>
          <ac:grpSpMkLst>
            <pc:docMk/>
            <pc:sldMk cId="2002137761" sldId="1289"/>
            <ac:grpSpMk id="44" creationId="{43279F3A-9F2A-B336-C3CF-55CE060217ED}"/>
          </ac:grpSpMkLst>
        </pc:grpChg>
        <pc:grpChg chg="add mod">
          <ac:chgData name="Rafael Casado González" userId="1c71fca1-7e6b-4c6f-8614-522343b393e6" providerId="ADAL" clId="{3B68B819-40D0-41CE-9E8F-5C8A8C91E1D4}" dt="2023-11-13T09:55:30.902" v="520" actId="1076"/>
          <ac:grpSpMkLst>
            <pc:docMk/>
            <pc:sldMk cId="2002137761" sldId="1289"/>
            <ac:grpSpMk id="45" creationId="{82BD9F79-2EBD-EECA-346E-FEFBD7106802}"/>
          </ac:grpSpMkLst>
        </pc:grpChg>
        <pc:grpChg chg="add mod">
          <ac:chgData name="Rafael Casado González" userId="1c71fca1-7e6b-4c6f-8614-522343b393e6" providerId="ADAL" clId="{3B68B819-40D0-41CE-9E8F-5C8A8C91E1D4}" dt="2023-11-13T09:58:39.156" v="540" actId="1076"/>
          <ac:grpSpMkLst>
            <pc:docMk/>
            <pc:sldMk cId="2002137761" sldId="1289"/>
            <ac:grpSpMk id="46" creationId="{EF58A99B-0434-F5AE-78A8-7BD020A6D6BE}"/>
          </ac:grpSpMkLst>
        </pc:grpChg>
        <pc:grpChg chg="add mod">
          <ac:chgData name="Rafael Casado González" userId="1c71fca1-7e6b-4c6f-8614-522343b393e6" providerId="ADAL" clId="{3B68B819-40D0-41CE-9E8F-5C8A8C91E1D4}" dt="2023-11-13T09:58:36.867" v="539" actId="1076"/>
          <ac:grpSpMkLst>
            <pc:docMk/>
            <pc:sldMk cId="2002137761" sldId="1289"/>
            <ac:grpSpMk id="47" creationId="{4FD2D074-3D3E-02BB-7075-60D32C674F27}"/>
          </ac:grpSpMkLst>
        </pc:grpChg>
        <pc:grpChg chg="add mod">
          <ac:chgData name="Rafael Casado González" userId="1c71fca1-7e6b-4c6f-8614-522343b393e6" providerId="ADAL" clId="{3B68B819-40D0-41CE-9E8F-5C8A8C91E1D4}" dt="2023-11-13T09:58:34.562" v="538" actId="1076"/>
          <ac:grpSpMkLst>
            <pc:docMk/>
            <pc:sldMk cId="2002137761" sldId="1289"/>
            <ac:grpSpMk id="48" creationId="{E23627C0-7E2C-945E-FFA2-5BB78333597D}"/>
          </ac:grpSpMkLst>
        </pc:grpChg>
        <pc:graphicFrameChg chg="add mod">
          <ac:chgData name="Rafael Casado González" userId="1c71fca1-7e6b-4c6f-8614-522343b393e6" providerId="ADAL" clId="{3B68B819-40D0-41CE-9E8F-5C8A8C91E1D4}" dt="2023-11-13T09:55:01.619" v="516" actId="1076"/>
          <ac:graphicFrameMkLst>
            <pc:docMk/>
            <pc:sldMk cId="2002137761" sldId="1289"/>
            <ac:graphicFrameMk id="10" creationId="{C6039122-80F4-D477-CBC1-AC129F537E77}"/>
          </ac:graphicFrameMkLst>
        </pc:graphicFrameChg>
        <pc:graphicFrameChg chg="add mod">
          <ac:chgData name="Rafael Casado González" userId="1c71fca1-7e6b-4c6f-8614-522343b393e6" providerId="ADAL" clId="{3B68B819-40D0-41CE-9E8F-5C8A8C91E1D4}" dt="2023-11-13T09:54:57.610" v="515" actId="1076"/>
          <ac:graphicFrameMkLst>
            <pc:docMk/>
            <pc:sldMk cId="2002137761" sldId="1289"/>
            <ac:graphicFrameMk id="17" creationId="{D5DE4E51-BFD6-DA94-5625-DC997D1D4CE7}"/>
          </ac:graphicFrameMkLst>
        </pc:graphicFrameChg>
        <pc:graphicFrameChg chg="add mod">
          <ac:chgData name="Rafael Casado González" userId="1c71fca1-7e6b-4c6f-8614-522343b393e6" providerId="ADAL" clId="{3B68B819-40D0-41CE-9E8F-5C8A8C91E1D4}" dt="2023-11-13T09:54:52.728" v="514" actId="1076"/>
          <ac:graphicFrameMkLst>
            <pc:docMk/>
            <pc:sldMk cId="2002137761" sldId="1289"/>
            <ac:graphicFrameMk id="18" creationId="{C080BF21-0EFD-AAA2-E637-767FD048A316}"/>
          </ac:graphicFrameMkLst>
        </pc:graphicFrameChg>
        <pc:graphicFrameChg chg="add mod">
          <ac:chgData name="Rafael Casado González" userId="1c71fca1-7e6b-4c6f-8614-522343b393e6" providerId="ADAL" clId="{3B68B819-40D0-41CE-9E8F-5C8A8C91E1D4}" dt="2023-11-13T09:55:50.086" v="525" actId="1076"/>
          <ac:graphicFrameMkLst>
            <pc:docMk/>
            <pc:sldMk cId="2002137761" sldId="1289"/>
            <ac:graphicFrameMk id="19" creationId="{8DD97A76-2537-2AF0-4BC9-24AD159E913A}"/>
          </ac:graphicFrameMkLst>
        </pc:graphicFrameChg>
        <pc:graphicFrameChg chg="add del mod">
          <ac:chgData name="Rafael Casado González" userId="1c71fca1-7e6b-4c6f-8614-522343b393e6" providerId="ADAL" clId="{3B68B819-40D0-41CE-9E8F-5C8A8C91E1D4}" dt="2023-11-13T09:52:01.515" v="478" actId="478"/>
          <ac:graphicFrameMkLst>
            <pc:docMk/>
            <pc:sldMk cId="2002137761" sldId="1289"/>
            <ac:graphicFrameMk id="29" creationId="{00000000-0000-0000-0000-000000000000}"/>
          </ac:graphicFrameMkLst>
        </pc:graphicFrameChg>
        <pc:graphicFrameChg chg="add del mod">
          <ac:chgData name="Rafael Casado González" userId="1c71fca1-7e6b-4c6f-8614-522343b393e6" providerId="ADAL" clId="{3B68B819-40D0-41CE-9E8F-5C8A8C91E1D4}" dt="2023-11-13T09:51:59.849" v="477" actId="478"/>
          <ac:graphicFrameMkLst>
            <pc:docMk/>
            <pc:sldMk cId="2002137761" sldId="1289"/>
            <ac:graphicFrameMk id="36" creationId="{00000000-0000-0000-0000-000000000000}"/>
          </ac:graphicFrameMkLst>
        </pc:graphicFrameChg>
        <pc:graphicFrameChg chg="add del mod">
          <ac:chgData name="Rafael Casado González" userId="1c71fca1-7e6b-4c6f-8614-522343b393e6" providerId="ADAL" clId="{3B68B819-40D0-41CE-9E8F-5C8A8C91E1D4}" dt="2023-11-13T09:52:02.903" v="479" actId="478"/>
          <ac:graphicFrameMkLst>
            <pc:docMk/>
            <pc:sldMk cId="2002137761" sldId="1289"/>
            <ac:graphicFrameMk id="37" creationId="{00000000-0000-0000-0000-000000000000}"/>
          </ac:graphicFrameMkLst>
        </pc:graphicFrameChg>
        <pc:graphicFrameChg chg="add del mod">
          <ac:chgData name="Rafael Casado González" userId="1c71fca1-7e6b-4c6f-8614-522343b393e6" providerId="ADAL" clId="{3B68B819-40D0-41CE-9E8F-5C8A8C91E1D4}" dt="2023-11-13T09:51:59.849" v="477" actId="478"/>
          <ac:graphicFrameMkLst>
            <pc:docMk/>
            <pc:sldMk cId="2002137761" sldId="1289"/>
            <ac:graphicFrameMk id="38" creationId="{00000000-0000-0000-0000-000000000000}"/>
          </ac:graphicFrameMkLst>
        </pc:graphicFrameChg>
        <pc:picChg chg="add mod">
          <ac:chgData name="Rafael Casado González" userId="1c71fca1-7e6b-4c6f-8614-522343b393e6" providerId="ADAL" clId="{3B68B819-40D0-41CE-9E8F-5C8A8C91E1D4}" dt="2023-11-13T09:55:30.902" v="520" actId="1076"/>
          <ac:picMkLst>
            <pc:docMk/>
            <pc:sldMk cId="2002137761" sldId="1289"/>
            <ac:picMk id="8" creationId="{C43F5E1B-706F-780F-0B7E-C3873E4AA3B3}"/>
          </ac:picMkLst>
        </pc:picChg>
        <pc:picChg chg="add mod">
          <ac:chgData name="Rafael Casado González" userId="1c71fca1-7e6b-4c6f-8614-522343b393e6" providerId="ADAL" clId="{3B68B819-40D0-41CE-9E8F-5C8A8C91E1D4}" dt="2023-11-13T09:54:39.577" v="512" actId="1076"/>
          <ac:picMkLst>
            <pc:docMk/>
            <pc:sldMk cId="2002137761" sldId="1289"/>
            <ac:picMk id="9" creationId="{8ECFACFC-09A9-B961-70E7-292661A38DC7}"/>
          </ac:picMkLst>
        </pc:picChg>
        <pc:picChg chg="add mod">
          <ac:chgData name="Rafael Casado González" userId="1c71fca1-7e6b-4c6f-8614-522343b393e6" providerId="ADAL" clId="{3B68B819-40D0-41CE-9E8F-5C8A8C91E1D4}" dt="2023-11-13T09:57:53.518" v="533" actId="1076"/>
          <ac:picMkLst>
            <pc:docMk/>
            <pc:sldMk cId="2002137761" sldId="1289"/>
            <ac:picMk id="14" creationId="{FEA2B027-178D-9303-1B53-F46CEC2C1C2B}"/>
          </ac:picMkLst>
        </pc:picChg>
        <pc:picChg chg="add mod">
          <ac:chgData name="Rafael Casado González" userId="1c71fca1-7e6b-4c6f-8614-522343b393e6" providerId="ADAL" clId="{3B68B819-40D0-41CE-9E8F-5C8A8C91E1D4}" dt="2023-11-13T09:55:33.729" v="521" actId="1076"/>
          <ac:picMkLst>
            <pc:docMk/>
            <pc:sldMk cId="2002137761" sldId="1289"/>
            <ac:picMk id="16" creationId="{D3317927-0897-0EC1-8498-268EFECABB68}"/>
          </ac:picMkLst>
        </pc:picChg>
        <pc:picChg chg="add mod">
          <ac:chgData name="Rafael Casado González" userId="1c71fca1-7e6b-4c6f-8614-522343b393e6" providerId="ADAL" clId="{3B68B819-40D0-41CE-9E8F-5C8A8C91E1D4}" dt="2023-11-13T09:58:39.156" v="540" actId="1076"/>
          <ac:picMkLst>
            <pc:docMk/>
            <pc:sldMk cId="2002137761" sldId="1289"/>
            <ac:picMk id="20" creationId="{BB41027E-996F-0EB1-824C-AA3032946790}"/>
          </ac:picMkLst>
        </pc:picChg>
        <pc:picChg chg="add mod">
          <ac:chgData name="Rafael Casado González" userId="1c71fca1-7e6b-4c6f-8614-522343b393e6" providerId="ADAL" clId="{3B68B819-40D0-41CE-9E8F-5C8A8C91E1D4}" dt="2023-11-13T09:58:36.867" v="539" actId="1076"/>
          <ac:picMkLst>
            <pc:docMk/>
            <pc:sldMk cId="2002137761" sldId="1289"/>
            <ac:picMk id="22" creationId="{C793DF16-8312-8CA2-D314-71B7E3DE5272}"/>
          </ac:picMkLst>
        </pc:picChg>
        <pc:picChg chg="add mod">
          <ac:chgData name="Rafael Casado González" userId="1c71fca1-7e6b-4c6f-8614-522343b393e6" providerId="ADAL" clId="{3B68B819-40D0-41CE-9E8F-5C8A8C91E1D4}" dt="2023-11-13T09:58:34.562" v="538" actId="1076"/>
          <ac:picMkLst>
            <pc:docMk/>
            <pc:sldMk cId="2002137761" sldId="1289"/>
            <ac:picMk id="23" creationId="{625FBF0D-4F5C-E3B0-2FD3-079884774358}"/>
          </ac:picMkLst>
        </pc:picChg>
        <pc:picChg chg="add del mod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27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09:52:01.515" v="478" actId="478"/>
          <ac:picMkLst>
            <pc:docMk/>
            <pc:sldMk cId="2002137761" sldId="1289"/>
            <ac:picMk id="28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33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35" creationId="{00000000-0000-0000-0000-000000000000}"/>
          </ac:picMkLst>
        </pc:picChg>
        <pc:picChg chg="add del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39" creationId="{00000000-0000-0000-0000-000000000000}"/>
          </ac:picMkLst>
        </pc:picChg>
        <pc:picChg chg="add del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41" creationId="{00000000-0000-0000-0000-000000000000}"/>
          </ac:picMkLst>
        </pc:picChg>
        <pc:picChg chg="add del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42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59:06.607" v="544" actId="1076"/>
        <pc:sldMkLst>
          <pc:docMk/>
          <pc:sldMk cId="1784667342" sldId="1290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84667342" sldId="1290"/>
            <ac:spMk id="2" creationId="{697668FA-21AD-9288-0410-07A9D62932F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84667342" sldId="1290"/>
            <ac:spMk id="3" creationId="{D4CE2039-2214-B195-8AF5-C13E9F230F05}"/>
          </ac:spMkLst>
        </pc:spChg>
        <pc:spChg chg="add del mod ord">
          <ac:chgData name="Rafael Casado González" userId="1c71fca1-7e6b-4c6f-8614-522343b393e6" providerId="ADAL" clId="{3B68B819-40D0-41CE-9E8F-5C8A8C91E1D4}" dt="2023-11-13T09:58:54.707" v="541" actId="478"/>
          <ac:spMkLst>
            <pc:docMk/>
            <pc:sldMk cId="1784667342" sldId="1290"/>
            <ac:spMk id="4" creationId="{84D9ECD2-F2E1-57E6-2E34-B8D202BD758F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84667342" sldId="1290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84667342" sldId="1290"/>
            <ac:spMk id="717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59:06.607" v="544" actId="1076"/>
          <ac:picMkLst>
            <pc:docMk/>
            <pc:sldMk cId="1784667342" sldId="1290"/>
            <ac:picMk id="7171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10:00:14.986" v="556" actId="1076"/>
        <pc:sldMkLst>
          <pc:docMk/>
          <pc:sldMk cId="3082219449" sldId="1294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082219449" sldId="1294"/>
            <ac:spMk id="2" creationId="{D78FAC36-951A-86D1-0343-867E8A83A18F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082219449" sldId="1294"/>
            <ac:spMk id="3" creationId="{C7C65D40-CD27-E03F-57ED-533D7A845148}"/>
          </ac:spMkLst>
        </pc:spChg>
        <pc:spChg chg="add del mod ord">
          <ac:chgData name="Rafael Casado González" userId="1c71fca1-7e6b-4c6f-8614-522343b393e6" providerId="ADAL" clId="{3B68B819-40D0-41CE-9E8F-5C8A8C91E1D4}" dt="2023-11-13T09:59:14.900" v="545" actId="478"/>
          <ac:spMkLst>
            <pc:docMk/>
            <pc:sldMk cId="3082219449" sldId="1294"/>
            <ac:spMk id="4" creationId="{260DB8AD-A448-3B15-36DC-9FA4D78562F8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082219449" sldId="1294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082219449" sldId="1294"/>
            <ac:spMk id="717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10:00:07.407" v="553" actId="1076"/>
          <ac:picMkLst>
            <pc:docMk/>
            <pc:sldMk cId="3082219449" sldId="1294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10:00:12.179" v="555" actId="1076"/>
          <ac:picMkLst>
            <pc:docMk/>
            <pc:sldMk cId="3082219449" sldId="1294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10:00:14.986" v="556" actId="1076"/>
          <ac:picMkLst>
            <pc:docMk/>
            <pc:sldMk cId="3082219449" sldId="1294"/>
            <ac:picMk id="8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3896456743" sldId="1294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01:39.546" v="559" actId="1076"/>
        <pc:sldMkLst>
          <pc:docMk/>
          <pc:sldMk cId="3197726835" sldId="1295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197726835" sldId="1295"/>
            <ac:spMk id="2" creationId="{3A4DC698-EC10-C251-EBC5-056CDEFD721E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197726835" sldId="1295"/>
            <ac:spMk id="3" creationId="{29B522A0-CEFE-A8B4-28E4-41D89E8174EF}"/>
          </ac:spMkLst>
        </pc:spChg>
        <pc:spChg chg="add del mod ord">
          <ac:chgData name="Rafael Casado González" userId="1c71fca1-7e6b-4c6f-8614-522343b393e6" providerId="ADAL" clId="{3B68B819-40D0-41CE-9E8F-5C8A8C91E1D4}" dt="2023-11-13T10:00:48.035" v="557" actId="478"/>
          <ac:spMkLst>
            <pc:docMk/>
            <pc:sldMk cId="3197726835" sldId="1295"/>
            <ac:spMk id="4" creationId="{39F26218-8ACA-98CF-7562-E86B7F143305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197726835" sldId="1295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197726835" sldId="1295"/>
            <ac:spMk id="717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10:01:39.546" v="559" actId="1076"/>
          <ac:picMkLst>
            <pc:docMk/>
            <pc:sldMk cId="3197726835" sldId="1295"/>
            <ac:picMk id="9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3474884688" sldId="1295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03:15.826" v="580" actId="1076"/>
        <pc:sldMkLst>
          <pc:docMk/>
          <pc:sldMk cId="276577579" sldId="1296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76577579" sldId="1296"/>
            <ac:spMk id="3" creationId="{CF8538AA-18F3-E222-6FAB-820E7795E40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76577579" sldId="1296"/>
            <ac:spMk id="4" creationId="{50F9EBCE-B313-7799-80C5-444551B546CC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76577579" sldId="1296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3B68B819-40D0-41CE-9E8F-5C8A8C91E1D4}" dt="2023-11-13T10:01:50.592" v="560" actId="478"/>
          <ac:spMkLst>
            <pc:docMk/>
            <pc:sldMk cId="276577579" sldId="1296"/>
            <ac:spMk id="8" creationId="{49689782-DC89-9599-BF9D-DE448362052B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76577579" sldId="1296"/>
            <ac:spMk id="717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10:03:15.826" v="580" actId="1076"/>
          <ac:picMkLst>
            <pc:docMk/>
            <pc:sldMk cId="276577579" sldId="1296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10:03:07.574" v="578" actId="1076"/>
          <ac:picMkLst>
            <pc:docMk/>
            <pc:sldMk cId="276577579" sldId="1296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10:02:58.659" v="576" actId="1076"/>
          <ac:picMkLst>
            <pc:docMk/>
            <pc:sldMk cId="276577579" sldId="1296"/>
            <ac:picMk id="7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1909298074" sldId="1296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09:17:41.499" v="93" actId="1076"/>
        <pc:sldMkLst>
          <pc:docMk/>
          <pc:sldMk cId="2281263384" sldId="1297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81263384" sldId="1297"/>
            <ac:spMk id="2" creationId="{EB1C4424-E72C-36CB-F239-7EFFC5C72E78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81263384" sldId="1297"/>
            <ac:spMk id="3" creationId="{D5CB029B-11C1-F5C3-C773-506DC6337FED}"/>
          </ac:spMkLst>
        </pc:spChg>
        <pc:spChg chg="add del mod ord">
          <ac:chgData name="Rafael Casado González" userId="1c71fca1-7e6b-4c6f-8614-522343b393e6" providerId="ADAL" clId="{3B68B819-40D0-41CE-9E8F-5C8A8C91E1D4}" dt="2023-11-13T09:17:36.096" v="92" actId="478"/>
          <ac:spMkLst>
            <pc:docMk/>
            <pc:sldMk cId="2281263384" sldId="1297"/>
            <ac:spMk id="4" creationId="{B3F9440E-3D41-B2C7-9681-EC2144E7D135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81263384" sldId="1297"/>
            <ac:spMk id="296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81263384" sldId="1297"/>
            <ac:spMk id="12329" creationId="{00000000-0000-0000-0000-000000000000}"/>
          </ac:spMkLst>
        </pc:spChg>
        <pc:graphicFrameChg chg="mod">
          <ac:chgData name="Rafael Casado González" userId="1c71fca1-7e6b-4c6f-8614-522343b393e6" providerId="ADAL" clId="{3B68B819-40D0-41CE-9E8F-5C8A8C91E1D4}" dt="2023-11-13T09:17:41.499" v="93" actId="1076"/>
          <ac:graphicFrameMkLst>
            <pc:docMk/>
            <pc:sldMk cId="2281263384" sldId="1297"/>
            <ac:graphicFrameMk id="7" creationId="{00000000-0000-0000-0000-000000000000}"/>
          </ac:graphicFrameMkLst>
        </pc:graphicFrameChg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2390139887" sldId="1297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1734869068" sldId="1298"/>
        </pc:sldMkLst>
      </pc:sldChg>
      <pc:sldChg chg="add del">
        <pc:chgData name="Rafael Casado González" userId="1c71fca1-7e6b-4c6f-8614-522343b393e6" providerId="ADAL" clId="{3B68B819-40D0-41CE-9E8F-5C8A8C91E1D4}" dt="2023-11-13T10:38:21.273" v="847"/>
        <pc:sldMkLst>
          <pc:docMk/>
          <pc:sldMk cId="2010977632" sldId="1298"/>
        </pc:sldMkLst>
      </pc:sldChg>
      <pc:sldChg chg="add del">
        <pc:chgData name="Rafael Casado González" userId="1c71fca1-7e6b-4c6f-8614-522343b393e6" providerId="ADAL" clId="{3B68B819-40D0-41CE-9E8F-5C8A8C91E1D4}" dt="2023-11-13T10:38:24.117" v="849"/>
        <pc:sldMkLst>
          <pc:docMk/>
          <pc:sldMk cId="3202432693" sldId="1298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2374359082" sldId="1299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142115846" sldId="1302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3398271218" sldId="1303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891828952" sldId="1304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624204676" sldId="1306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54292293" sldId="1307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411667399" sldId="1308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54119076" sldId="1309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448957443" sldId="1310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96737032" sldId="1312"/>
        </pc:sldMkLst>
      </pc:sldChg>
      <pc:sldChg chg="del">
        <pc:chgData name="Rafael Casado González" userId="1c71fca1-7e6b-4c6f-8614-522343b393e6" providerId="ADAL" clId="{3B68B819-40D0-41CE-9E8F-5C8A8C91E1D4}" dt="2023-11-13T09:06:20.347" v="29" actId="47"/>
        <pc:sldMkLst>
          <pc:docMk/>
          <pc:sldMk cId="56262462" sldId="1313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734903900" sldId="1314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1480231896" sldId="1315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819292810" sldId="1317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42949735" sldId="1318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327238214" sldId="1319"/>
        </pc:sldMkLst>
      </pc:sldChg>
      <pc:sldChg chg="del">
        <pc:chgData name="Rafael Casado González" userId="1c71fca1-7e6b-4c6f-8614-522343b393e6" providerId="ADAL" clId="{3B68B819-40D0-41CE-9E8F-5C8A8C91E1D4}" dt="2023-11-13T09:06:20.347" v="29" actId="47"/>
        <pc:sldMkLst>
          <pc:docMk/>
          <pc:sldMk cId="2284797827" sldId="1323"/>
        </pc:sldMkLst>
      </pc:sldChg>
      <pc:sldChg chg="del">
        <pc:chgData name="Rafael Casado González" userId="1c71fca1-7e6b-4c6f-8614-522343b393e6" providerId="ADAL" clId="{3B68B819-40D0-41CE-9E8F-5C8A8C91E1D4}" dt="2023-11-13T09:06:20.347" v="29" actId="47"/>
        <pc:sldMkLst>
          <pc:docMk/>
          <pc:sldMk cId="2470345077" sldId="1324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358928948" sldId="1325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186357074" sldId="1326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332367913" sldId="1327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089197353" sldId="1328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512870694" sldId="1329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306229125" sldId="1330"/>
        </pc:sldMkLst>
      </pc:sldChg>
    </pc:docChg>
  </pc:docChgLst>
  <pc:docChgLst>
    <pc:chgData name="Rafael Casado González" userId="1c71fca1-7e6b-4c6f-8614-522343b393e6" providerId="ADAL" clId="{679F1E4C-51A5-464F-8B1B-D3E5D4D0321E}"/>
    <pc:docChg chg="undo redo custSel addSld modSld modSection">
      <pc:chgData name="Rafael Casado González" userId="1c71fca1-7e6b-4c6f-8614-522343b393e6" providerId="ADAL" clId="{679F1E4C-51A5-464F-8B1B-D3E5D4D0321E}" dt="2024-03-13T07:06:34.158" v="187" actId="20577"/>
      <pc:docMkLst>
        <pc:docMk/>
      </pc:docMkLst>
      <pc:sldChg chg="modSp mod">
        <pc:chgData name="Rafael Casado González" userId="1c71fca1-7e6b-4c6f-8614-522343b393e6" providerId="ADAL" clId="{679F1E4C-51A5-464F-8B1B-D3E5D4D0321E}" dt="2024-02-13T08:16:05.913" v="15" actId="20577"/>
        <pc:sldMkLst>
          <pc:docMk/>
          <pc:sldMk cId="1269472141" sldId="1283"/>
        </pc:sldMkLst>
        <pc:spChg chg="mod">
          <ac:chgData name="Rafael Casado González" userId="1c71fca1-7e6b-4c6f-8614-522343b393e6" providerId="ADAL" clId="{679F1E4C-51A5-464F-8B1B-D3E5D4D0321E}" dt="2024-02-13T08:16:05.913" v="15" actId="20577"/>
          <ac:spMkLst>
            <pc:docMk/>
            <pc:sldMk cId="1269472141" sldId="1283"/>
            <ac:spMk id="5" creationId="{00000000-0000-0000-0000-000000000000}"/>
          </ac:spMkLst>
        </pc:spChg>
      </pc:sldChg>
      <pc:sldChg chg="modSp">
        <pc:chgData name="Rafael Casado González" userId="1c71fca1-7e6b-4c6f-8614-522343b393e6" providerId="ADAL" clId="{679F1E4C-51A5-464F-8B1B-D3E5D4D0321E}" dt="2024-02-13T08:16:31.817" v="17" actId="1076"/>
        <pc:sldMkLst>
          <pc:docMk/>
          <pc:sldMk cId="1922686214" sldId="1284"/>
        </pc:sldMkLst>
        <pc:picChg chg="mod">
          <ac:chgData name="Rafael Casado González" userId="1c71fca1-7e6b-4c6f-8614-522343b393e6" providerId="ADAL" clId="{679F1E4C-51A5-464F-8B1B-D3E5D4D0321E}" dt="2024-02-13T08:16:31.817" v="17" actId="1076"/>
          <ac:picMkLst>
            <pc:docMk/>
            <pc:sldMk cId="1922686214" sldId="1284"/>
            <ac:picMk id="4098" creationId="{00000000-0000-0000-0000-000000000000}"/>
          </ac:picMkLst>
        </pc:picChg>
      </pc:sldChg>
      <pc:sldChg chg="modSp mod">
        <pc:chgData name="Rafael Casado González" userId="1c71fca1-7e6b-4c6f-8614-522343b393e6" providerId="ADAL" clId="{679F1E4C-51A5-464F-8B1B-D3E5D4D0321E}" dt="2024-02-13T08:18:23.128" v="25" actId="14100"/>
        <pc:sldMkLst>
          <pc:docMk/>
          <pc:sldMk cId="3691857876" sldId="1285"/>
        </pc:sldMkLst>
        <pc:spChg chg="mod">
          <ac:chgData name="Rafael Casado González" userId="1c71fca1-7e6b-4c6f-8614-522343b393e6" providerId="ADAL" clId="{679F1E4C-51A5-464F-8B1B-D3E5D4D0321E}" dt="2024-02-13T08:18:12.253" v="23" actId="1076"/>
          <ac:spMkLst>
            <pc:docMk/>
            <pc:sldMk cId="3691857876" sldId="1285"/>
            <ac:spMk id="95" creationId="{00000000-0000-0000-0000-000000000000}"/>
          </ac:spMkLst>
        </pc:spChg>
        <pc:cxnChg chg="mod">
          <ac:chgData name="Rafael Casado González" userId="1c71fca1-7e6b-4c6f-8614-522343b393e6" providerId="ADAL" clId="{679F1E4C-51A5-464F-8B1B-D3E5D4D0321E}" dt="2024-02-13T08:18:23.128" v="25" actId="14100"/>
          <ac:cxnSpMkLst>
            <pc:docMk/>
            <pc:sldMk cId="3691857876" sldId="1285"/>
            <ac:cxnSpMk id="24" creationId="{00000000-0000-0000-0000-000000000000}"/>
          </ac:cxnSpMkLst>
        </pc:cxnChg>
        <pc:cxnChg chg="mod">
          <ac:chgData name="Rafael Casado González" userId="1c71fca1-7e6b-4c6f-8614-522343b393e6" providerId="ADAL" clId="{679F1E4C-51A5-464F-8B1B-D3E5D4D0321E}" dt="2024-02-13T08:18:15.600" v="24" actId="14100"/>
          <ac:cxnSpMkLst>
            <pc:docMk/>
            <pc:sldMk cId="3691857876" sldId="1285"/>
            <ac:cxnSpMk id="68" creationId="{00000000-0000-0000-0000-000000000000}"/>
          </ac:cxnSpMkLst>
        </pc:cxnChg>
      </pc:sldChg>
      <pc:sldChg chg="modSp mod">
        <pc:chgData name="Rafael Casado González" userId="1c71fca1-7e6b-4c6f-8614-522343b393e6" providerId="ADAL" clId="{679F1E4C-51A5-464F-8B1B-D3E5D4D0321E}" dt="2024-02-13T08:16:54.293" v="18" actId="20577"/>
        <pc:sldMkLst>
          <pc:docMk/>
          <pc:sldMk cId="197683727" sldId="1286"/>
        </pc:sldMkLst>
        <pc:spChg chg="mod">
          <ac:chgData name="Rafael Casado González" userId="1c71fca1-7e6b-4c6f-8614-522343b393e6" providerId="ADAL" clId="{679F1E4C-51A5-464F-8B1B-D3E5D4D0321E}" dt="2024-02-13T08:16:54.293" v="18" actId="20577"/>
          <ac:spMkLst>
            <pc:docMk/>
            <pc:sldMk cId="197683727" sldId="1286"/>
            <ac:spMk id="5" creationId="{00000000-0000-0000-0000-000000000000}"/>
          </ac:spMkLst>
        </pc:spChg>
      </pc:sldChg>
      <pc:sldChg chg="addSp modSp">
        <pc:chgData name="Rafael Casado González" userId="1c71fca1-7e6b-4c6f-8614-522343b393e6" providerId="ADAL" clId="{679F1E4C-51A5-464F-8B1B-D3E5D4D0321E}" dt="2024-02-13T08:11:53.208" v="4" actId="1076"/>
        <pc:sldMkLst>
          <pc:docMk/>
          <pc:sldMk cId="1993910194" sldId="1310"/>
        </pc:sldMkLst>
        <pc:picChg chg="add mod">
          <ac:chgData name="Rafael Casado González" userId="1c71fca1-7e6b-4c6f-8614-522343b393e6" providerId="ADAL" clId="{679F1E4C-51A5-464F-8B1B-D3E5D4D0321E}" dt="2024-02-13T08:11:53.208" v="4" actId="1076"/>
          <ac:picMkLst>
            <pc:docMk/>
            <pc:sldMk cId="1993910194" sldId="1310"/>
            <ac:picMk id="1026" creationId="{E0F7E8E5-52D6-8F27-1955-337AD8659A4C}"/>
          </ac:picMkLst>
        </pc:picChg>
      </pc:sldChg>
      <pc:sldChg chg="modSp mod">
        <pc:chgData name="Rafael Casado González" userId="1c71fca1-7e6b-4c6f-8614-522343b393e6" providerId="ADAL" clId="{679F1E4C-51A5-464F-8B1B-D3E5D4D0321E}" dt="2024-02-13T08:15:07.345" v="12" actId="6549"/>
        <pc:sldMkLst>
          <pc:docMk/>
          <pc:sldMk cId="72004935" sldId="1465"/>
        </pc:sldMkLst>
        <pc:spChg chg="mod">
          <ac:chgData name="Rafael Casado González" userId="1c71fca1-7e6b-4c6f-8614-522343b393e6" providerId="ADAL" clId="{679F1E4C-51A5-464F-8B1B-D3E5D4D0321E}" dt="2024-02-13T08:15:07.345" v="12" actId="6549"/>
          <ac:spMkLst>
            <pc:docMk/>
            <pc:sldMk cId="72004935" sldId="1465"/>
            <ac:spMk id="7172" creationId="{00000000-0000-0000-0000-000000000000}"/>
          </ac:spMkLst>
        </pc:spChg>
      </pc:sldChg>
      <pc:sldChg chg="addSp delSp modSp">
        <pc:chgData name="Rafael Casado González" userId="1c71fca1-7e6b-4c6f-8614-522343b393e6" providerId="ADAL" clId="{679F1E4C-51A5-464F-8B1B-D3E5D4D0321E}" dt="2024-02-13T08:12:47.105" v="11" actId="1076"/>
        <pc:sldMkLst>
          <pc:docMk/>
          <pc:sldMk cId="158034642" sldId="1517"/>
        </pc:sldMkLst>
        <pc:picChg chg="add del mod">
          <ac:chgData name="Rafael Casado González" userId="1c71fca1-7e6b-4c6f-8614-522343b393e6" providerId="ADAL" clId="{679F1E4C-51A5-464F-8B1B-D3E5D4D0321E}" dt="2024-02-13T08:12:25.282" v="7" actId="478"/>
          <ac:picMkLst>
            <pc:docMk/>
            <pc:sldMk cId="158034642" sldId="1517"/>
            <ac:picMk id="2050" creationId="{670EED36-3F53-2563-15DD-37E2847A1B61}"/>
          </ac:picMkLst>
        </pc:picChg>
        <pc:picChg chg="add mod">
          <ac:chgData name="Rafael Casado González" userId="1c71fca1-7e6b-4c6f-8614-522343b393e6" providerId="ADAL" clId="{679F1E4C-51A5-464F-8B1B-D3E5D4D0321E}" dt="2024-02-13T08:12:47.105" v="11" actId="1076"/>
          <ac:picMkLst>
            <pc:docMk/>
            <pc:sldMk cId="158034642" sldId="1517"/>
            <ac:picMk id="2052" creationId="{D9FFB88C-CE10-48DD-7351-CFCAFFE1F40A}"/>
          </ac:picMkLst>
        </pc:picChg>
      </pc:sldChg>
      <pc:sldChg chg="modSp mod">
        <pc:chgData name="Rafael Casado González" userId="1c71fca1-7e6b-4c6f-8614-522343b393e6" providerId="ADAL" clId="{679F1E4C-51A5-464F-8B1B-D3E5D4D0321E}" dt="2024-02-14T07:39:44.224" v="29" actId="20577"/>
        <pc:sldMkLst>
          <pc:docMk/>
          <pc:sldMk cId="3272772894" sldId="1536"/>
        </pc:sldMkLst>
        <pc:graphicFrameChg chg="modGraphic">
          <ac:chgData name="Rafael Casado González" userId="1c71fca1-7e6b-4c6f-8614-522343b393e6" providerId="ADAL" clId="{679F1E4C-51A5-464F-8B1B-D3E5D4D0321E}" dt="2024-02-14T07:39:44.224" v="29" actId="20577"/>
          <ac:graphicFrameMkLst>
            <pc:docMk/>
            <pc:sldMk cId="3272772894" sldId="1536"/>
            <ac:graphicFrameMk id="2" creationId="{33F1B75D-386F-06C1-A562-6B98AE1B7B09}"/>
          </ac:graphicFrameMkLst>
        </pc:graphicFrameChg>
      </pc:sldChg>
      <pc:sldChg chg="modSp mod">
        <pc:chgData name="Rafael Casado González" userId="1c71fca1-7e6b-4c6f-8614-522343b393e6" providerId="ADAL" clId="{679F1E4C-51A5-464F-8B1B-D3E5D4D0321E}" dt="2024-02-14T11:33:50.851" v="101" actId="207"/>
        <pc:sldMkLst>
          <pc:docMk/>
          <pc:sldMk cId="280575791" sldId="1539"/>
        </pc:sldMkLst>
        <pc:graphicFrameChg chg="mod modGraphic">
          <ac:chgData name="Rafael Casado González" userId="1c71fca1-7e6b-4c6f-8614-522343b393e6" providerId="ADAL" clId="{679F1E4C-51A5-464F-8B1B-D3E5D4D0321E}" dt="2024-02-14T11:33:50.851" v="101" actId="207"/>
          <ac:graphicFrameMkLst>
            <pc:docMk/>
            <pc:sldMk cId="280575791" sldId="1539"/>
            <ac:graphicFrameMk id="2" creationId="{290BF3B7-668F-CB54-3008-55B987B4755E}"/>
          </ac:graphicFrameMkLst>
        </pc:graphicFrameChg>
      </pc:sldChg>
      <pc:sldChg chg="modSp mod">
        <pc:chgData name="Rafael Casado González" userId="1c71fca1-7e6b-4c6f-8614-522343b393e6" providerId="ADAL" clId="{679F1E4C-51A5-464F-8B1B-D3E5D4D0321E}" dt="2024-02-14T11:34:54.489" v="144" actId="20577"/>
        <pc:sldMkLst>
          <pc:docMk/>
          <pc:sldMk cId="69330606" sldId="1542"/>
        </pc:sldMkLst>
        <pc:graphicFrameChg chg="modGraphic">
          <ac:chgData name="Rafael Casado González" userId="1c71fca1-7e6b-4c6f-8614-522343b393e6" providerId="ADAL" clId="{679F1E4C-51A5-464F-8B1B-D3E5D4D0321E}" dt="2024-02-14T11:34:54.489" v="144" actId="20577"/>
          <ac:graphicFrameMkLst>
            <pc:docMk/>
            <pc:sldMk cId="69330606" sldId="1542"/>
            <ac:graphicFrameMk id="2" creationId="{290BF3B7-668F-CB54-3008-55B987B4755E}"/>
          </ac:graphicFrameMkLst>
        </pc:graphicFrameChg>
      </pc:sldChg>
      <pc:sldChg chg="modSp mod">
        <pc:chgData name="Rafael Casado González" userId="1c71fca1-7e6b-4c6f-8614-522343b393e6" providerId="ADAL" clId="{679F1E4C-51A5-464F-8B1B-D3E5D4D0321E}" dt="2024-02-14T11:35:20.066" v="147" actId="6549"/>
        <pc:sldMkLst>
          <pc:docMk/>
          <pc:sldMk cId="861745995" sldId="1543"/>
        </pc:sldMkLst>
        <pc:graphicFrameChg chg="mod modGraphic">
          <ac:chgData name="Rafael Casado González" userId="1c71fca1-7e6b-4c6f-8614-522343b393e6" providerId="ADAL" clId="{679F1E4C-51A5-464F-8B1B-D3E5D4D0321E}" dt="2024-02-14T11:35:20.066" v="147" actId="6549"/>
          <ac:graphicFrameMkLst>
            <pc:docMk/>
            <pc:sldMk cId="861745995" sldId="1543"/>
            <ac:graphicFrameMk id="2" creationId="{290BF3B7-668F-CB54-3008-55B987B4755E}"/>
          </ac:graphicFrameMkLst>
        </pc:graphicFrameChg>
      </pc:sldChg>
      <pc:sldChg chg="modSp mod">
        <pc:chgData name="Rafael Casado González" userId="1c71fca1-7e6b-4c6f-8614-522343b393e6" providerId="ADAL" clId="{679F1E4C-51A5-464F-8B1B-D3E5D4D0321E}" dt="2024-02-14T11:35:33.095" v="150" actId="20577"/>
        <pc:sldMkLst>
          <pc:docMk/>
          <pc:sldMk cId="859658097" sldId="1544"/>
        </pc:sldMkLst>
        <pc:graphicFrameChg chg="mod modGraphic">
          <ac:chgData name="Rafael Casado González" userId="1c71fca1-7e6b-4c6f-8614-522343b393e6" providerId="ADAL" clId="{679F1E4C-51A5-464F-8B1B-D3E5D4D0321E}" dt="2024-02-14T11:35:33.095" v="150" actId="20577"/>
          <ac:graphicFrameMkLst>
            <pc:docMk/>
            <pc:sldMk cId="859658097" sldId="1544"/>
            <ac:graphicFrameMk id="2" creationId="{290BF3B7-668F-CB54-3008-55B987B4755E}"/>
          </ac:graphicFrameMkLst>
        </pc:graphicFrameChg>
      </pc:sldChg>
      <pc:sldChg chg="modSp">
        <pc:chgData name="Rafael Casado González" userId="1c71fca1-7e6b-4c6f-8614-522343b393e6" providerId="ADAL" clId="{679F1E4C-51A5-464F-8B1B-D3E5D4D0321E}" dt="2024-02-14T11:42:02.511" v="182"/>
        <pc:sldMkLst>
          <pc:docMk/>
          <pc:sldMk cId="1362499552" sldId="1557"/>
        </pc:sldMkLst>
        <pc:graphicFrameChg chg="mod">
          <ac:chgData name="Rafael Casado González" userId="1c71fca1-7e6b-4c6f-8614-522343b393e6" providerId="ADAL" clId="{679F1E4C-51A5-464F-8B1B-D3E5D4D0321E}" dt="2024-02-14T11:42:02.511" v="182"/>
          <ac:graphicFrameMkLst>
            <pc:docMk/>
            <pc:sldMk cId="1362499552" sldId="1557"/>
            <ac:graphicFrameMk id="517183" creationId="{89C98B74-84D1-9698-310C-1F906800AD3E}"/>
          </ac:graphicFrameMkLst>
        </pc:graphicFrameChg>
      </pc:sldChg>
      <pc:sldChg chg="modSp mod">
        <pc:chgData name="Rafael Casado González" userId="1c71fca1-7e6b-4c6f-8614-522343b393e6" providerId="ADAL" clId="{679F1E4C-51A5-464F-8B1B-D3E5D4D0321E}" dt="2024-02-28T07:24:46.803" v="186" actId="20577"/>
        <pc:sldMkLst>
          <pc:docMk/>
          <pc:sldMk cId="935918535" sldId="1558"/>
        </pc:sldMkLst>
        <pc:spChg chg="mod">
          <ac:chgData name="Rafael Casado González" userId="1c71fca1-7e6b-4c6f-8614-522343b393e6" providerId="ADAL" clId="{679F1E4C-51A5-464F-8B1B-D3E5D4D0321E}" dt="2024-02-28T07:24:46.803" v="186" actId="20577"/>
          <ac:spMkLst>
            <pc:docMk/>
            <pc:sldMk cId="935918535" sldId="1558"/>
            <ac:spMk id="53" creationId="{8D4354F7-90B4-90AE-B05F-F89D74384B4F}"/>
          </ac:spMkLst>
        </pc:spChg>
      </pc:sldChg>
      <pc:sldChg chg="addSp delSp modSp add mod">
        <pc:chgData name="Rafael Casado González" userId="1c71fca1-7e6b-4c6f-8614-522343b393e6" providerId="ADAL" clId="{679F1E4C-51A5-464F-8B1B-D3E5D4D0321E}" dt="2024-02-14T11:39:20.603" v="178" actId="14100"/>
        <pc:sldMkLst>
          <pc:docMk/>
          <pc:sldMk cId="53728528" sldId="1561"/>
        </pc:sldMkLst>
        <pc:spChg chg="add del mod">
          <ac:chgData name="Rafael Casado González" userId="1c71fca1-7e6b-4c6f-8614-522343b393e6" providerId="ADAL" clId="{679F1E4C-51A5-464F-8B1B-D3E5D4D0321E}" dt="2024-02-14T11:38:49.986" v="174" actId="478"/>
          <ac:spMkLst>
            <pc:docMk/>
            <pc:sldMk cId="53728528" sldId="1561"/>
            <ac:spMk id="11" creationId="{AE67D184-5332-6065-127D-ACF7388054E1}"/>
          </ac:spMkLst>
        </pc:spChg>
        <pc:spChg chg="mod">
          <ac:chgData name="Rafael Casado González" userId="1c71fca1-7e6b-4c6f-8614-522343b393e6" providerId="ADAL" clId="{679F1E4C-51A5-464F-8B1B-D3E5D4D0321E}" dt="2024-02-14T11:29:56.016" v="59" actId="20577"/>
          <ac:spMkLst>
            <pc:docMk/>
            <pc:sldMk cId="53728528" sldId="1561"/>
            <ac:spMk id="23" creationId="{00000000-0000-0000-0000-000000000000}"/>
          </ac:spMkLst>
        </pc:spChg>
        <pc:graphicFrameChg chg="mod modGraphic">
          <ac:chgData name="Rafael Casado González" userId="1c71fca1-7e6b-4c6f-8614-522343b393e6" providerId="ADAL" clId="{679F1E4C-51A5-464F-8B1B-D3E5D4D0321E}" dt="2024-02-14T11:37:37.865" v="168" actId="20577"/>
          <ac:graphicFrameMkLst>
            <pc:docMk/>
            <pc:sldMk cId="53728528" sldId="1561"/>
            <ac:graphicFrameMk id="2" creationId="{290BF3B7-668F-CB54-3008-55B987B4755E}"/>
          </ac:graphicFrameMkLst>
        </pc:graphicFrameChg>
        <pc:graphicFrameChg chg="add del mod">
          <ac:chgData name="Rafael Casado González" userId="1c71fca1-7e6b-4c6f-8614-522343b393e6" providerId="ADAL" clId="{679F1E4C-51A5-464F-8B1B-D3E5D4D0321E}" dt="2024-02-14T11:37:51.568" v="169" actId="478"/>
          <ac:graphicFrameMkLst>
            <pc:docMk/>
            <pc:sldMk cId="53728528" sldId="1561"/>
            <ac:graphicFrameMk id="7" creationId="{03D5A4E6-F620-9BB8-3972-97A0FF37F468}"/>
          </ac:graphicFrameMkLst>
        </pc:graphicFrameChg>
        <pc:cxnChg chg="add del mod">
          <ac:chgData name="Rafael Casado González" userId="1c71fca1-7e6b-4c6f-8614-522343b393e6" providerId="ADAL" clId="{679F1E4C-51A5-464F-8B1B-D3E5D4D0321E}" dt="2024-02-14T11:38:48.613" v="173" actId="478"/>
          <ac:cxnSpMkLst>
            <pc:docMk/>
            <pc:sldMk cId="53728528" sldId="1561"/>
            <ac:cxnSpMk id="8" creationId="{1EE8F6BD-FC4B-02E8-4DD6-590027199CE2}"/>
          </ac:cxnSpMkLst>
        </pc:cxnChg>
        <pc:cxnChg chg="mod">
          <ac:chgData name="Rafael Casado González" userId="1c71fca1-7e6b-4c6f-8614-522343b393e6" providerId="ADAL" clId="{679F1E4C-51A5-464F-8B1B-D3E5D4D0321E}" dt="2024-02-14T11:39:20.603" v="178" actId="14100"/>
          <ac:cxnSpMkLst>
            <pc:docMk/>
            <pc:sldMk cId="53728528" sldId="1561"/>
            <ac:cxnSpMk id="31" creationId="{20262569-5685-1F16-AC16-94A03D079EF5}"/>
          </ac:cxnSpMkLst>
        </pc:cxnChg>
      </pc:sldChg>
      <pc:sldChg chg="modSp">
        <pc:chgData name="Rafael Casado González" userId="1c71fca1-7e6b-4c6f-8614-522343b393e6" providerId="ADAL" clId="{679F1E4C-51A5-464F-8B1B-D3E5D4D0321E}" dt="2024-03-13T07:06:34.158" v="187" actId="20577"/>
        <pc:sldMkLst>
          <pc:docMk/>
          <pc:sldMk cId="2161693217" sldId="1562"/>
        </pc:sldMkLst>
        <pc:graphicFrameChg chg="mod">
          <ac:chgData name="Rafael Casado González" userId="1c71fca1-7e6b-4c6f-8614-522343b393e6" providerId="ADAL" clId="{679F1E4C-51A5-464F-8B1B-D3E5D4D0321E}" dt="2024-03-13T07:06:34.158" v="187" actId="20577"/>
          <ac:graphicFrameMkLst>
            <pc:docMk/>
            <pc:sldMk cId="2161693217" sldId="1562"/>
            <ac:graphicFrameMk id="9" creationId="{EE3AA0AB-26C5-CE02-1607-7EE64D28EE19}"/>
          </ac:graphicFrameMkLst>
        </pc:graphicFrameChg>
      </pc:sldChg>
    </pc:docChg>
  </pc:docChgLst>
  <pc:docChgLst>
    <pc:chgData name="Rafael Casado González" userId="1c71fca1-7e6b-4c6f-8614-522343b393e6" providerId="ADAL" clId="{1512F364-06CE-4DFC-BF7A-6BB2E6CDBC71}"/>
    <pc:docChg chg="custSel modSld">
      <pc:chgData name="Rafael Casado González" userId="1c71fca1-7e6b-4c6f-8614-522343b393e6" providerId="ADAL" clId="{1512F364-06CE-4DFC-BF7A-6BB2E6CDBC71}" dt="2021-02-08T14:52:58.022" v="163" actId="20577"/>
      <pc:docMkLst>
        <pc:docMk/>
      </pc:docMkLst>
      <pc:sldChg chg="modSp mod">
        <pc:chgData name="Rafael Casado González" userId="1c71fca1-7e6b-4c6f-8614-522343b393e6" providerId="ADAL" clId="{1512F364-06CE-4DFC-BF7A-6BB2E6CDBC71}" dt="2021-02-08T14:39:37.149" v="143" actId="255"/>
        <pc:sldMkLst>
          <pc:docMk/>
          <pc:sldMk cId="3599295511" sldId="1270"/>
        </pc:sldMkLst>
        <pc:spChg chg="mod">
          <ac:chgData name="Rafael Casado González" userId="1c71fca1-7e6b-4c6f-8614-522343b393e6" providerId="ADAL" clId="{1512F364-06CE-4DFC-BF7A-6BB2E6CDBC71}" dt="2021-02-08T14:39:37.149" v="143" actId="255"/>
          <ac:spMkLst>
            <pc:docMk/>
            <pc:sldMk cId="3599295511" sldId="1270"/>
            <ac:spMk id="5" creationId="{00000000-0000-0000-0000-000000000000}"/>
          </ac:spMkLst>
        </pc:spChg>
      </pc:sldChg>
      <pc:sldChg chg="modSp">
        <pc:chgData name="Rafael Casado González" userId="1c71fca1-7e6b-4c6f-8614-522343b393e6" providerId="ADAL" clId="{1512F364-06CE-4DFC-BF7A-6BB2E6CDBC71}" dt="2021-02-08T14:40:11.688" v="146" actId="14100"/>
        <pc:sldMkLst>
          <pc:docMk/>
          <pc:sldMk cId="2527361335" sldId="1271"/>
        </pc:sldMkLst>
        <pc:spChg chg="mod">
          <ac:chgData name="Rafael Casado González" userId="1c71fca1-7e6b-4c6f-8614-522343b393e6" providerId="ADAL" clId="{1512F364-06CE-4DFC-BF7A-6BB2E6CDBC71}" dt="2021-02-08T14:40:11.688" v="146" actId="14100"/>
          <ac:spMkLst>
            <pc:docMk/>
            <pc:sldMk cId="2527361335" sldId="1271"/>
            <ac:spMk id="5" creationId="{00000000-0000-0000-0000-000000000000}"/>
          </ac:spMkLst>
        </pc:spChg>
      </pc:sldChg>
      <pc:sldChg chg="modSp mod">
        <pc:chgData name="Rafael Casado González" userId="1c71fca1-7e6b-4c6f-8614-522343b393e6" providerId="ADAL" clId="{1512F364-06CE-4DFC-BF7A-6BB2E6CDBC71}" dt="2021-02-07T19:53:21.291" v="74" actId="962"/>
        <pc:sldMkLst>
          <pc:docMk/>
          <pc:sldMk cId="692740627" sldId="1272"/>
        </pc:sldMkLst>
        <pc:spChg chg="mod">
          <ac:chgData name="Rafael Casado González" userId="1c71fca1-7e6b-4c6f-8614-522343b393e6" providerId="ADAL" clId="{1512F364-06CE-4DFC-BF7A-6BB2E6CDBC71}" dt="2021-02-07T19:44:52.046" v="24" actId="1076"/>
          <ac:spMkLst>
            <pc:docMk/>
            <pc:sldMk cId="692740627" sldId="1272"/>
            <ac:spMk id="8" creationId="{00000000-0000-0000-0000-000000000000}"/>
          </ac:spMkLst>
        </pc:spChg>
        <pc:grpChg chg="mod">
          <ac:chgData name="Rafael Casado González" userId="1c71fca1-7e6b-4c6f-8614-522343b393e6" providerId="ADAL" clId="{1512F364-06CE-4DFC-BF7A-6BB2E6CDBC71}" dt="2021-02-07T19:44:52.046" v="24" actId="1076"/>
          <ac:grpSpMkLst>
            <pc:docMk/>
            <pc:sldMk cId="692740627" sldId="1272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1512F364-06CE-4DFC-BF7A-6BB2E6CDBC71}" dt="2021-02-07T19:45:04.649" v="26" actId="1076"/>
          <ac:picMkLst>
            <pc:docMk/>
            <pc:sldMk cId="692740627" sldId="1272"/>
            <ac:picMk id="4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21.291" v="74" actId="962"/>
          <ac:picMkLst>
            <pc:docMk/>
            <pc:sldMk cId="692740627" sldId="1272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16.515" v="72" actId="962"/>
          <ac:picMkLst>
            <pc:docMk/>
            <pc:sldMk cId="692740627" sldId="1272"/>
            <ac:picMk id="12" creationId="{00000000-0000-0000-0000-000000000000}"/>
          </ac:picMkLst>
        </pc:picChg>
      </pc:sldChg>
      <pc:sldChg chg="addSp delSp modSp mod">
        <pc:chgData name="Rafael Casado González" userId="1c71fca1-7e6b-4c6f-8614-522343b393e6" providerId="ADAL" clId="{1512F364-06CE-4DFC-BF7A-6BB2E6CDBC71}" dt="2021-02-08T14:41:41.422" v="160" actId="1076"/>
        <pc:sldMkLst>
          <pc:docMk/>
          <pc:sldMk cId="2772522501" sldId="1273"/>
        </pc:sldMkLst>
        <pc:spChg chg="mod">
          <ac:chgData name="Rafael Casado González" userId="1c71fca1-7e6b-4c6f-8614-522343b393e6" providerId="ADAL" clId="{1512F364-06CE-4DFC-BF7A-6BB2E6CDBC71}" dt="2021-02-08T14:41:16.615" v="154" actId="20577"/>
          <ac:spMkLst>
            <pc:docMk/>
            <pc:sldMk cId="2772522501" sldId="1273"/>
            <ac:spMk id="5" creationId="{00000000-0000-0000-0000-000000000000}"/>
          </ac:spMkLst>
        </pc:spChg>
        <pc:picChg chg="mod">
          <ac:chgData name="Rafael Casado González" userId="1c71fca1-7e6b-4c6f-8614-522343b393e6" providerId="ADAL" clId="{1512F364-06CE-4DFC-BF7A-6BB2E6CDBC71}" dt="2021-02-08T14:41:29.620" v="157" actId="14100"/>
          <ac:picMkLst>
            <pc:docMk/>
            <pc:sldMk cId="2772522501" sldId="1273"/>
            <ac:picMk id="6" creationId="{00000000-0000-0000-0000-000000000000}"/>
          </ac:picMkLst>
        </pc:picChg>
        <pc:picChg chg="del">
          <ac:chgData name="Rafael Casado González" userId="1c71fca1-7e6b-4c6f-8614-522343b393e6" providerId="ADAL" clId="{1512F364-06CE-4DFC-BF7A-6BB2E6CDBC71}" dt="2021-02-07T19:43:37.530" v="0" actId="478"/>
          <ac:picMkLst>
            <pc:docMk/>
            <pc:sldMk cId="2772522501" sldId="1273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8T14:41:41.422" v="160" actId="1076"/>
          <ac:picMkLst>
            <pc:docMk/>
            <pc:sldMk cId="2772522501" sldId="1273"/>
            <ac:picMk id="8" creationId="{00000000-0000-0000-0000-000000000000}"/>
          </ac:picMkLst>
        </pc:picChg>
        <pc:picChg chg="add mod">
          <ac:chgData name="Rafael Casado González" userId="1c71fca1-7e6b-4c6f-8614-522343b393e6" providerId="ADAL" clId="{1512F364-06CE-4DFC-BF7A-6BB2E6CDBC71}" dt="2021-02-08T14:41:37.830" v="159" actId="14100"/>
          <ac:picMkLst>
            <pc:docMk/>
            <pc:sldMk cId="2772522501" sldId="1273"/>
            <ac:picMk id="9" creationId="{8ED5F581-66C0-4B90-A08C-8636DF281458}"/>
          </ac:picMkLst>
        </pc:picChg>
      </pc:sldChg>
      <pc:sldChg chg="addSp delSp modSp mod">
        <pc:chgData name="Rafael Casado González" userId="1c71fca1-7e6b-4c6f-8614-522343b393e6" providerId="ADAL" clId="{1512F364-06CE-4DFC-BF7A-6BB2E6CDBC71}" dt="2021-02-08T14:39:05.976" v="142" actId="255"/>
        <pc:sldMkLst>
          <pc:docMk/>
          <pc:sldMk cId="56691771" sldId="1274"/>
        </pc:sldMkLst>
        <pc:spChg chg="mod">
          <ac:chgData name="Rafael Casado González" userId="1c71fca1-7e6b-4c6f-8614-522343b393e6" providerId="ADAL" clId="{1512F364-06CE-4DFC-BF7A-6BB2E6CDBC71}" dt="2021-02-08T14:39:05.976" v="142" actId="255"/>
          <ac:spMkLst>
            <pc:docMk/>
            <pc:sldMk cId="56691771" sldId="1274"/>
            <ac:spMk id="5" creationId="{00000000-0000-0000-0000-000000000000}"/>
          </ac:spMkLst>
        </pc:spChg>
        <pc:picChg chg="del">
          <ac:chgData name="Rafael Casado González" userId="1c71fca1-7e6b-4c6f-8614-522343b393e6" providerId="ADAL" clId="{1512F364-06CE-4DFC-BF7A-6BB2E6CDBC71}" dt="2021-02-07T19:46:02.027" v="27" actId="478"/>
          <ac:picMkLst>
            <pc:docMk/>
            <pc:sldMk cId="56691771" sldId="1274"/>
            <ac:picMk id="6" creationId="{00000000-0000-0000-0000-000000000000}"/>
          </ac:picMkLst>
        </pc:picChg>
        <pc:picChg chg="del mod">
          <ac:chgData name="Rafael Casado González" userId="1c71fca1-7e6b-4c6f-8614-522343b393e6" providerId="ADAL" clId="{1512F364-06CE-4DFC-BF7A-6BB2E6CDBC71}" dt="2021-02-07T19:50:42.672" v="45" actId="478"/>
          <ac:picMkLst>
            <pc:docMk/>
            <pc:sldMk cId="56691771" sldId="1274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2:04.060" v="51" actId="3626"/>
          <ac:picMkLst>
            <pc:docMk/>
            <pc:sldMk cId="56691771" sldId="1274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2:50.645" v="66" actId="1076"/>
          <ac:picMkLst>
            <pc:docMk/>
            <pc:sldMk cId="56691771" sldId="1274"/>
            <ac:picMk id="9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2:22.510" v="57" actId="962"/>
          <ac:picMkLst>
            <pc:docMk/>
            <pc:sldMk cId="56691771" sldId="1274"/>
            <ac:picMk id="11" creationId="{00000000-0000-0000-0000-000000000000}"/>
          </ac:picMkLst>
        </pc:picChg>
        <pc:picChg chg="add mod">
          <ac:chgData name="Rafael Casado González" userId="1c71fca1-7e6b-4c6f-8614-522343b393e6" providerId="ADAL" clId="{1512F364-06CE-4DFC-BF7A-6BB2E6CDBC71}" dt="2021-02-07T19:52:32.323" v="61" actId="1076"/>
          <ac:picMkLst>
            <pc:docMk/>
            <pc:sldMk cId="56691771" sldId="1274"/>
            <ac:picMk id="1026" creationId="{35100011-07D1-4D42-B63A-8B12BBA6335D}"/>
          </ac:picMkLst>
        </pc:picChg>
        <pc:picChg chg="del mod">
          <ac:chgData name="Rafael Casado González" userId="1c71fca1-7e6b-4c6f-8614-522343b393e6" providerId="ADAL" clId="{1512F364-06CE-4DFC-BF7A-6BB2E6CDBC71}" dt="2021-02-07T19:43:59.270" v="18" actId="21"/>
          <ac:picMkLst>
            <pc:docMk/>
            <pc:sldMk cId="56691771" sldId="1274"/>
            <ac:picMk id="2050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3:31.899" v="76" actId="962"/>
        <pc:sldMkLst>
          <pc:docMk/>
          <pc:sldMk cId="498068085" sldId="1275"/>
        </pc:sldMkLst>
        <pc:picChg chg="mod">
          <ac:chgData name="Rafael Casado González" userId="1c71fca1-7e6b-4c6f-8614-522343b393e6" providerId="ADAL" clId="{1512F364-06CE-4DFC-BF7A-6BB2E6CDBC71}" dt="2021-02-07T19:53:31.899" v="76" actId="962"/>
          <ac:picMkLst>
            <pc:docMk/>
            <pc:sldMk cId="498068085" sldId="1275"/>
            <ac:picMk id="7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3:46.420" v="81" actId="14100"/>
        <pc:sldMkLst>
          <pc:docMk/>
          <pc:sldMk cId="1184316633" sldId="1276"/>
        </pc:sldMkLst>
        <pc:picChg chg="mod">
          <ac:chgData name="Rafael Casado González" userId="1c71fca1-7e6b-4c6f-8614-522343b393e6" providerId="ADAL" clId="{1512F364-06CE-4DFC-BF7A-6BB2E6CDBC71}" dt="2021-02-07T19:53:40.224" v="78" actId="962"/>
          <ac:picMkLst>
            <pc:docMk/>
            <pc:sldMk cId="1184316633" sldId="1276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46.420" v="81" actId="14100"/>
          <ac:picMkLst>
            <pc:docMk/>
            <pc:sldMk cId="1184316633" sldId="1276"/>
            <ac:picMk id="7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4:00.407" v="89" actId="962"/>
        <pc:sldMkLst>
          <pc:docMk/>
          <pc:sldMk cId="3101158160" sldId="1277"/>
        </pc:sldMkLst>
        <pc:picChg chg="mod">
          <ac:chgData name="Rafael Casado González" userId="1c71fca1-7e6b-4c6f-8614-522343b393e6" providerId="ADAL" clId="{1512F364-06CE-4DFC-BF7A-6BB2E6CDBC71}" dt="2021-02-07T19:54:00.407" v="89" actId="962"/>
          <ac:picMkLst>
            <pc:docMk/>
            <pc:sldMk cId="3101158160" sldId="1277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53.469" v="85" actId="962"/>
          <ac:picMkLst>
            <pc:docMk/>
            <pc:sldMk cId="3101158160" sldId="1277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50.435" v="83" actId="962"/>
          <ac:picMkLst>
            <pc:docMk/>
            <pc:sldMk cId="3101158160" sldId="1277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57.452" v="87" actId="962"/>
          <ac:picMkLst>
            <pc:docMk/>
            <pc:sldMk cId="3101158160" sldId="1277"/>
            <ac:picMk id="9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4:30.586" v="91" actId="962"/>
        <pc:sldMkLst>
          <pc:docMk/>
          <pc:sldMk cId="3326205795" sldId="1279"/>
        </pc:sldMkLst>
        <pc:picChg chg="mod">
          <ac:chgData name="Rafael Casado González" userId="1c71fca1-7e6b-4c6f-8614-522343b393e6" providerId="ADAL" clId="{1512F364-06CE-4DFC-BF7A-6BB2E6CDBC71}" dt="2021-02-07T19:54:30.586" v="91" actId="962"/>
          <ac:picMkLst>
            <pc:docMk/>
            <pc:sldMk cId="3326205795" sldId="1279"/>
            <ac:picMk id="6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5:37.717" v="119" actId="962"/>
        <pc:sldMkLst>
          <pc:docMk/>
          <pc:sldMk cId="4284189890" sldId="1283"/>
        </pc:sldMkLst>
        <pc:picChg chg="mod">
          <ac:chgData name="Rafael Casado González" userId="1c71fca1-7e6b-4c6f-8614-522343b393e6" providerId="ADAL" clId="{1512F364-06CE-4DFC-BF7A-6BB2E6CDBC71}" dt="2021-02-07T19:55:35.135" v="117" actId="962"/>
          <ac:picMkLst>
            <pc:docMk/>
            <pc:sldMk cId="4284189890" sldId="1283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37.717" v="119" actId="962"/>
          <ac:picMkLst>
            <pc:docMk/>
            <pc:sldMk cId="4284189890" sldId="1283"/>
            <ac:picMk id="8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5:20.424" v="111" actId="962"/>
        <pc:sldMkLst>
          <pc:docMk/>
          <pc:sldMk cId="4152550674" sldId="1284"/>
        </pc:sldMkLst>
        <pc:picChg chg="mod">
          <ac:chgData name="Rafael Casado González" userId="1c71fca1-7e6b-4c6f-8614-522343b393e6" providerId="ADAL" clId="{1512F364-06CE-4DFC-BF7A-6BB2E6CDBC71}" dt="2021-02-07T19:55:20.424" v="111" actId="962"/>
          <ac:picMkLst>
            <pc:docMk/>
            <pc:sldMk cId="4152550674" sldId="1284"/>
            <ac:picMk id="6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5:48.784" v="125" actId="962"/>
        <pc:sldMkLst>
          <pc:docMk/>
          <pc:sldMk cId="938980306" sldId="1286"/>
        </pc:sldMkLst>
        <pc:picChg chg="mod">
          <ac:chgData name="Rafael Casado González" userId="1c71fca1-7e6b-4c6f-8614-522343b393e6" providerId="ADAL" clId="{1512F364-06CE-4DFC-BF7A-6BB2E6CDBC71}" dt="2021-02-07T19:55:43.357" v="121" actId="962"/>
          <ac:picMkLst>
            <pc:docMk/>
            <pc:sldMk cId="938980306" sldId="1286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48.784" v="125" actId="962"/>
          <ac:picMkLst>
            <pc:docMk/>
            <pc:sldMk cId="938980306" sldId="1286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46.158" v="123" actId="962"/>
          <ac:picMkLst>
            <pc:docMk/>
            <pc:sldMk cId="938980306" sldId="1286"/>
            <ac:picMk id="9" creationId="{00000000-0000-0000-0000-000000000000}"/>
          </ac:picMkLst>
        </pc:picChg>
      </pc:sldChg>
      <pc:sldChg chg="modSp mod">
        <pc:chgData name="Rafael Casado González" userId="1c71fca1-7e6b-4c6f-8614-522343b393e6" providerId="ADAL" clId="{1512F364-06CE-4DFC-BF7A-6BB2E6CDBC71}" dt="2021-02-07T19:56:21.207" v="138" actId="962"/>
        <pc:sldMkLst>
          <pc:docMk/>
          <pc:sldMk cId="3896456743" sldId="1294"/>
        </pc:sldMkLst>
        <pc:picChg chg="mod">
          <ac:chgData name="Rafael Casado González" userId="1c71fca1-7e6b-4c6f-8614-522343b393e6" providerId="ADAL" clId="{1512F364-06CE-4DFC-BF7A-6BB2E6CDBC71}" dt="2021-02-07T19:56:21.207" v="138" actId="962"/>
          <ac:picMkLst>
            <pc:docMk/>
            <pc:sldMk cId="3896456743" sldId="1294"/>
            <ac:picMk id="9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6:10.168" v="134" actId="1076"/>
        <pc:sldMkLst>
          <pc:docMk/>
          <pc:sldMk cId="2390139887" sldId="1297"/>
        </pc:sldMkLst>
        <pc:picChg chg="mod">
          <ac:chgData name="Rafael Casado González" userId="1c71fca1-7e6b-4c6f-8614-522343b393e6" providerId="ADAL" clId="{1512F364-06CE-4DFC-BF7A-6BB2E6CDBC71}" dt="2021-02-07T19:56:10.168" v="134" actId="1076"/>
          <ac:picMkLst>
            <pc:docMk/>
            <pc:sldMk cId="2390139887" sldId="1297"/>
            <ac:picMk id="9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6:16.706" v="136" actId="1076"/>
        <pc:sldMkLst>
          <pc:docMk/>
          <pc:sldMk cId="1734869068" sldId="1298"/>
        </pc:sldMkLst>
        <pc:picChg chg="mod">
          <ac:chgData name="Rafael Casado González" userId="1c71fca1-7e6b-4c6f-8614-522343b393e6" providerId="ADAL" clId="{1512F364-06CE-4DFC-BF7A-6BB2E6CDBC71}" dt="2021-02-07T19:56:16.706" v="136" actId="1076"/>
          <ac:picMkLst>
            <pc:docMk/>
            <pc:sldMk cId="1734869068" sldId="1298"/>
            <ac:picMk id="10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6:27.579" v="140" actId="962"/>
        <pc:sldMkLst>
          <pc:docMk/>
          <pc:sldMk cId="2374359082" sldId="1299"/>
        </pc:sldMkLst>
        <pc:picChg chg="mod">
          <ac:chgData name="Rafael Casado González" userId="1c71fca1-7e6b-4c6f-8614-522343b393e6" providerId="ADAL" clId="{1512F364-06CE-4DFC-BF7A-6BB2E6CDBC71}" dt="2021-02-07T19:56:27.579" v="140" actId="962"/>
          <ac:picMkLst>
            <pc:docMk/>
            <pc:sldMk cId="2374359082" sldId="1299"/>
            <ac:picMk id="6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6:00.563" v="133" actId="962"/>
        <pc:sldMkLst>
          <pc:docMk/>
          <pc:sldMk cId="142115846" sldId="1302"/>
        </pc:sldMkLst>
        <pc:picChg chg="mod">
          <ac:chgData name="Rafael Casado González" userId="1c71fca1-7e6b-4c6f-8614-522343b393e6" providerId="ADAL" clId="{1512F364-06CE-4DFC-BF7A-6BB2E6CDBC71}" dt="2021-02-07T19:55:55.152" v="129" actId="962"/>
          <ac:picMkLst>
            <pc:docMk/>
            <pc:sldMk cId="142115846" sldId="1302"/>
            <ac:picMk id="10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52.968" v="127" actId="962"/>
          <ac:picMkLst>
            <pc:docMk/>
            <pc:sldMk cId="142115846" sldId="1302"/>
            <ac:picMk id="11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6:00.563" v="133" actId="962"/>
          <ac:picMkLst>
            <pc:docMk/>
            <pc:sldMk cId="142115846" sldId="1302"/>
            <ac:picMk id="12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57.802" v="131" actId="962"/>
          <ac:picMkLst>
            <pc:docMk/>
            <pc:sldMk cId="142115846" sldId="1302"/>
            <ac:picMk id="13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4:42.990" v="95" actId="962"/>
        <pc:sldMkLst>
          <pc:docMk/>
          <pc:sldMk cId="3891828952" sldId="1304"/>
        </pc:sldMkLst>
        <pc:picChg chg="mod">
          <ac:chgData name="Rafael Casado González" userId="1c71fca1-7e6b-4c6f-8614-522343b393e6" providerId="ADAL" clId="{1512F364-06CE-4DFC-BF7A-6BB2E6CDBC71}" dt="2021-02-07T19:54:39.894" v="93" actId="962"/>
          <ac:picMkLst>
            <pc:docMk/>
            <pc:sldMk cId="3891828952" sldId="1304"/>
            <ac:picMk id="15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4:42.990" v="95" actId="962"/>
          <ac:picMkLst>
            <pc:docMk/>
            <pc:sldMk cId="3891828952" sldId="1304"/>
            <ac:picMk id="1028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5:00.580" v="103" actId="962"/>
        <pc:sldMkLst>
          <pc:docMk/>
          <pc:sldMk cId="2624204676" sldId="1306"/>
        </pc:sldMkLst>
        <pc:picChg chg="mod">
          <ac:chgData name="Rafael Casado González" userId="1c71fca1-7e6b-4c6f-8614-522343b393e6" providerId="ADAL" clId="{1512F364-06CE-4DFC-BF7A-6BB2E6CDBC71}" dt="2021-02-07T19:54:55.539" v="101" actId="962"/>
          <ac:picMkLst>
            <pc:docMk/>
            <pc:sldMk cId="2624204676" sldId="1306"/>
            <ac:picMk id="1026" creationId="{B004E291-BE69-4CC0-BAF9-766ABB523BE0}"/>
          </ac:picMkLst>
        </pc:picChg>
        <pc:picChg chg="mod">
          <ac:chgData name="Rafael Casado González" userId="1c71fca1-7e6b-4c6f-8614-522343b393e6" providerId="ADAL" clId="{1512F364-06CE-4DFC-BF7A-6BB2E6CDBC71}" dt="2021-02-07T19:54:52.623" v="99" actId="962"/>
          <ac:picMkLst>
            <pc:docMk/>
            <pc:sldMk cId="2624204676" sldId="1306"/>
            <ac:picMk id="1040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4:49.410" v="97" actId="962"/>
          <ac:picMkLst>
            <pc:docMk/>
            <pc:sldMk cId="2624204676" sldId="1306"/>
            <ac:picMk id="1042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00.580" v="103" actId="962"/>
          <ac:picMkLst>
            <pc:docMk/>
            <pc:sldMk cId="2624204676" sldId="1306"/>
            <ac:picMk id="2050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5:17.239" v="109" actId="962"/>
        <pc:sldMkLst>
          <pc:docMk/>
          <pc:sldMk cId="2448957443" sldId="1310"/>
        </pc:sldMkLst>
        <pc:picChg chg="mod">
          <ac:chgData name="Rafael Casado González" userId="1c71fca1-7e6b-4c6f-8614-522343b393e6" providerId="ADAL" clId="{1512F364-06CE-4DFC-BF7A-6BB2E6CDBC71}" dt="2021-02-07T19:55:13.040" v="107" actId="962"/>
          <ac:picMkLst>
            <pc:docMk/>
            <pc:sldMk cId="2448957443" sldId="1310"/>
            <ac:picMk id="1030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17.239" v="109" actId="962"/>
          <ac:picMkLst>
            <pc:docMk/>
            <pc:sldMk cId="2448957443" sldId="1310"/>
            <ac:picMk id="1032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05.332" v="105" actId="962"/>
          <ac:picMkLst>
            <pc:docMk/>
            <pc:sldMk cId="2448957443" sldId="1310"/>
            <ac:picMk id="2054" creationId="{311827C0-391F-4AEB-9043-C6E62B65370D}"/>
          </ac:picMkLst>
        </pc:picChg>
      </pc:sldChg>
      <pc:sldChg chg="modSp mod">
        <pc:chgData name="Rafael Casado González" userId="1c71fca1-7e6b-4c6f-8614-522343b393e6" providerId="ADAL" clId="{1512F364-06CE-4DFC-BF7A-6BB2E6CDBC71}" dt="2021-02-08T14:52:58.022" v="163" actId="20577"/>
        <pc:sldMkLst>
          <pc:docMk/>
          <pc:sldMk cId="56262462" sldId="1313"/>
        </pc:sldMkLst>
        <pc:spChg chg="mod">
          <ac:chgData name="Rafael Casado González" userId="1c71fca1-7e6b-4c6f-8614-522343b393e6" providerId="ADAL" clId="{1512F364-06CE-4DFC-BF7A-6BB2E6CDBC71}" dt="2021-02-08T14:52:58.022" v="163" actId="20577"/>
          <ac:spMkLst>
            <pc:docMk/>
            <pc:sldMk cId="56262462" sldId="1313"/>
            <ac:spMk id="5" creationId="{00000000-0000-0000-0000-000000000000}"/>
          </ac:spMkLst>
        </pc:spChg>
        <pc:picChg chg="mod">
          <ac:chgData name="Rafael Casado González" userId="1c71fca1-7e6b-4c6f-8614-522343b393e6" providerId="ADAL" clId="{1512F364-06CE-4DFC-BF7A-6BB2E6CDBC71}" dt="2021-02-07T19:55:29.958" v="115" actId="962"/>
          <ac:picMkLst>
            <pc:docMk/>
            <pc:sldMk cId="56262462" sldId="1313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25.526" v="113" actId="962"/>
          <ac:picMkLst>
            <pc:docMk/>
            <pc:sldMk cId="56262462" sldId="1313"/>
            <ac:picMk id="3074" creationId="{49B68A8E-5A75-49AF-9C1E-6BA02B59348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0163" y="0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1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3713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1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0163" y="9383713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b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fld id="{3B6969A9-3821-4A4C-8478-0299BF82BA2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927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0163" y="0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425" y="741363"/>
            <a:ext cx="6584950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7863" y="4694238"/>
            <a:ext cx="5426075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166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3713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6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0163" y="9383713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b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fld id="{87AC20F3-E81B-4868-8224-25137E267DC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49836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2007771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E0717F-02FE-4704-8BE1-81A7776BA5F6}" type="slidenum">
              <a:rPr lang="es-ES_tradnl" smtClean="0"/>
              <a:pPr/>
              <a:t>14</a:t>
            </a:fld>
            <a:endParaRPr lang="es-ES_tradnl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986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E0717F-02FE-4704-8BE1-81A7776BA5F6}" type="slidenum">
              <a:rPr lang="es-ES_tradnl" smtClean="0"/>
              <a:pPr/>
              <a:t>15</a:t>
            </a:fld>
            <a:endParaRPr lang="es-ES_tradnl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9347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E0717F-02FE-4704-8BE1-81A7776BA5F6}" type="slidenum">
              <a:rPr lang="es-ES_tradnl" smtClean="0"/>
              <a:pPr/>
              <a:t>16</a:t>
            </a:fld>
            <a:endParaRPr lang="es-ES_tradnl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15479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E0717F-02FE-4704-8BE1-81A7776BA5F6}" type="slidenum">
              <a:rPr lang="es-ES_tradnl" smtClean="0"/>
              <a:pPr/>
              <a:t>17</a:t>
            </a:fld>
            <a:endParaRPr lang="es-ES_tradnl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51966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E0717F-02FE-4704-8BE1-81A7776BA5F6}" type="slidenum">
              <a:rPr lang="es-ES_tradnl" smtClean="0"/>
              <a:pPr/>
              <a:t>18</a:t>
            </a:fld>
            <a:endParaRPr lang="es-ES_tradnl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3517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E0717F-02FE-4704-8BE1-81A7776BA5F6}" type="slidenum">
              <a:rPr lang="es-ES_tradnl" smtClean="0"/>
              <a:pPr/>
              <a:t>19</a:t>
            </a:fld>
            <a:endParaRPr lang="es-ES_tradnl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88302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E0717F-02FE-4704-8BE1-81A7776BA5F6}" type="slidenum">
              <a:rPr lang="es-ES_tradnl" smtClean="0"/>
              <a:pPr/>
              <a:t>20</a:t>
            </a:fld>
            <a:endParaRPr lang="es-ES_tradnl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5162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E0717F-02FE-4704-8BE1-81A7776BA5F6}" type="slidenum">
              <a:rPr lang="es-ES_tradnl" smtClean="0"/>
              <a:pPr/>
              <a:t>21</a:t>
            </a:fld>
            <a:endParaRPr lang="es-ES_tradnl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5182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E0717F-02FE-4704-8BE1-81A7776BA5F6}" type="slidenum">
              <a:rPr lang="es-ES_tradnl" smtClean="0"/>
              <a:pPr/>
              <a:t>22</a:t>
            </a:fld>
            <a:endParaRPr lang="es-ES_tradnl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1804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277452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 dirty="0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3202048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375978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3829374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2661358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4288382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1043500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1599127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2771378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1775048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13192375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1414811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 dirty="0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2121090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827541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4865350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1463545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523750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6678404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37267896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965701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3662077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37331532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2218867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 dirty="0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8190936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4727284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358083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1353705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16139096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4939748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15352752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19561464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5086089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15858331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1907075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2854107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5366938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28533771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41405009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21621504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32266859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30634232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7519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36770756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26744070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55382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35374176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2163539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2598" y="4737123"/>
            <a:ext cx="5871987" cy="4487801"/>
          </a:xfrm>
          <a:ln>
            <a:noFill/>
          </a:ln>
        </p:spPr>
        <p:txBody>
          <a:bodyPr lIns="91487" tIns="44942" rIns="91487" bIns="44942"/>
          <a:lstStyle/>
          <a:p>
            <a:endParaRPr lang="en-US"/>
          </a:p>
        </p:txBody>
      </p:sp>
      <p:sp>
        <p:nvSpPr>
          <p:cNvPr id="5181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775" y="639763"/>
            <a:ext cx="6621463" cy="3725862"/>
          </a:xfrm>
          <a:ln/>
        </p:spPr>
      </p:sp>
      <p:sp>
        <p:nvSpPr>
          <p:cNvPr id="4" name="3 Marcador de encabezado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Estructura de Computadores</a:t>
            </a:r>
          </a:p>
        </p:txBody>
      </p:sp>
    </p:spTree>
    <p:extLst>
      <p:ext uri="{BB962C8B-B14F-4D97-AF65-F5344CB8AC3E}">
        <p14:creationId xmlns:p14="http://schemas.microsoft.com/office/powerpoint/2010/main" val="2103623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E0717F-02FE-4704-8BE1-81A7776BA5F6}" type="slidenum">
              <a:rPr lang="es-ES_tradnl" smtClean="0"/>
              <a:pPr/>
              <a:t>12</a:t>
            </a:fld>
            <a:endParaRPr lang="es-ES_tradnl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56966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4301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8E0717F-02FE-4704-8BE1-81A7776BA5F6}" type="slidenum">
              <a:rPr lang="es-ES_tradnl" smtClean="0"/>
              <a:pPr/>
              <a:t>13</a:t>
            </a:fld>
            <a:endParaRPr lang="es-ES_tradnl"/>
          </a:p>
        </p:txBody>
      </p:sp>
      <p:sp>
        <p:nvSpPr>
          <p:cNvPr id="430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77509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2738C643-2BFA-DFF9-CB06-2D23EB514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1"/>
            <a:ext cx="2210812" cy="1380295"/>
          </a:xfrm>
          <a:prstGeom prst="rect">
            <a:avLst/>
          </a:prstGeom>
        </p:spPr>
      </p:pic>
      <p:pic>
        <p:nvPicPr>
          <p:cNvPr id="16" name="Picture 3"/>
          <p:cNvPicPr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482" y="2118361"/>
            <a:ext cx="71337" cy="4739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54" name="Rectangle 1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067292" y="3975931"/>
            <a:ext cx="6395136" cy="1085185"/>
          </a:xfrm>
        </p:spPr>
        <p:txBody>
          <a:bodyPr/>
          <a:lstStyle>
            <a:lvl1pPr marL="0" indent="0">
              <a:spcBef>
                <a:spcPts val="300"/>
              </a:spcBef>
              <a:buClr>
                <a:schemeClr val="bg1">
                  <a:lumMod val="50000"/>
                </a:schemeClr>
              </a:buClr>
              <a:buSzPct val="90000"/>
              <a:buFont typeface="+mj-lt"/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dirty="0"/>
              <a:t>Título de la unidad </a:t>
            </a:r>
            <a:br>
              <a:rPr lang="es-ES" dirty="0"/>
            </a:br>
            <a:r>
              <a:rPr lang="es-ES" dirty="0"/>
              <a:t>contenida en el PPT</a:t>
            </a:r>
          </a:p>
        </p:txBody>
      </p:sp>
      <p:sp>
        <p:nvSpPr>
          <p:cNvPr id="39953" name="Rectangle 17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067292" y="1994054"/>
            <a:ext cx="6395136" cy="1511147"/>
          </a:xfrm>
        </p:spPr>
        <p:txBody>
          <a:bodyPr/>
          <a:lstStyle>
            <a:lvl1pPr>
              <a:spcBef>
                <a:spcPts val="300"/>
              </a:spcBef>
              <a:defRPr sz="4000" b="1" baseline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del módulo</a:t>
            </a:r>
          </a:p>
        </p:txBody>
      </p:sp>
      <p:pic>
        <p:nvPicPr>
          <p:cNvPr id="24" name="Picture 3"/>
          <p:cNvPicPr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6678000"/>
            <a:ext cx="12191995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Rectángulo"/>
          <p:cNvSpPr/>
          <p:nvPr userDrawn="1"/>
        </p:nvSpPr>
        <p:spPr>
          <a:xfrm>
            <a:off x="4" y="6677999"/>
            <a:ext cx="7486111" cy="180002"/>
          </a:xfrm>
          <a:prstGeom prst="rect">
            <a:avLst/>
          </a:prstGeom>
        </p:spPr>
        <p:txBody>
          <a:bodyPr wrap="square" lIns="72000" tIns="72000" rIns="72000" bIns="72000" anchor="ctr" anchorCtr="0">
            <a:noAutofit/>
          </a:bodyPr>
          <a:lstStyle/>
          <a:p>
            <a:pPr algn="l"/>
            <a:r>
              <a:rPr lang="es-ES" sz="1100" b="1" dirty="0">
                <a:solidFill>
                  <a:schemeClr val="bg1"/>
                </a:solidFill>
              </a:rPr>
              <a:t>Estructura de Computadores</a:t>
            </a:r>
          </a:p>
        </p:txBody>
      </p:sp>
      <p:sp>
        <p:nvSpPr>
          <p:cNvPr id="17" name="22 Rectángulo"/>
          <p:cNvSpPr/>
          <p:nvPr userDrawn="1"/>
        </p:nvSpPr>
        <p:spPr>
          <a:xfrm>
            <a:off x="2114983" y="4"/>
            <a:ext cx="4311456" cy="980727"/>
          </a:xfrm>
          <a:prstGeom prst="rect">
            <a:avLst/>
          </a:prstGeom>
        </p:spPr>
        <p:txBody>
          <a:bodyPr wrap="square" lIns="179935" tIns="179935" rIns="179935" bIns="179935" anchor="ctr" anchorCtr="0">
            <a:noAutofit/>
          </a:bodyPr>
          <a:lstStyle/>
          <a:p>
            <a:pPr algn="l"/>
            <a:r>
              <a:rPr lang="es-ES" sz="1400" b="1" dirty="0"/>
              <a:t>Grado </a:t>
            </a:r>
            <a:r>
              <a:rPr lang="es-ES" sz="1400" b="1" baseline="0" dirty="0"/>
              <a:t>en</a:t>
            </a:r>
            <a:endParaRPr lang="es-ES" sz="1400" b="1" dirty="0"/>
          </a:p>
          <a:p>
            <a:pPr algn="l"/>
            <a:r>
              <a:rPr lang="es-ES" sz="1800" b="1" dirty="0"/>
              <a:t>Ingeniería</a:t>
            </a:r>
            <a:r>
              <a:rPr lang="es-ES" sz="1800" b="1" baseline="0" dirty="0"/>
              <a:t> Informática</a:t>
            </a:r>
            <a:endParaRPr lang="es-ES" sz="800" dirty="0"/>
          </a:p>
        </p:txBody>
      </p:sp>
      <p:sp>
        <p:nvSpPr>
          <p:cNvPr id="11" name="Rectangle 3"/>
          <p:cNvSpPr txBox="1">
            <a:spLocks noChangeArrowheads="1"/>
          </p:cNvSpPr>
          <p:nvPr userDrawn="1"/>
        </p:nvSpPr>
        <p:spPr bwMode="auto">
          <a:xfrm>
            <a:off x="8468577" y="5552351"/>
            <a:ext cx="2801935" cy="110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90000"/>
              <a:buFont typeface="+mj-lt"/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3413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8921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171575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431925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90000"/>
              <a:buFont typeface="+mj-lt"/>
              <a:buNone/>
              <a:tabLst/>
              <a:defRPr/>
            </a:pPr>
            <a:r>
              <a:rPr lang="es-ES" sz="1800" kern="0" dirty="0"/>
              <a:t>Rafael Casado González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90000"/>
              <a:buFont typeface="+mj-lt"/>
              <a:buNone/>
              <a:tabLst/>
              <a:defRPr/>
            </a:pPr>
            <a:r>
              <a:rPr lang="es-ES" sz="1800" kern="0" dirty="0"/>
              <a:t>Rosa María García Muñoz</a:t>
            </a:r>
          </a:p>
          <a:p>
            <a:pPr algn="r" eaLnBrk="1" hangingPunct="1">
              <a:spcBef>
                <a:spcPct val="0"/>
              </a:spcBef>
            </a:pPr>
            <a:r>
              <a:rPr lang="es-ES" sz="1800" kern="0" dirty="0"/>
              <a:t>María Teresa</a:t>
            </a:r>
            <a:r>
              <a:rPr lang="es-ES" sz="1800" kern="0" baseline="0" dirty="0"/>
              <a:t> López Bonal</a:t>
            </a:r>
            <a:endParaRPr lang="es-ES" sz="1800" kern="0" dirty="0"/>
          </a:p>
          <a:p>
            <a:pPr algn="r" eaLnBrk="1" hangingPunct="1">
              <a:spcBef>
                <a:spcPct val="0"/>
              </a:spcBef>
            </a:pPr>
            <a:r>
              <a:rPr lang="es-ES" sz="1200" kern="0" dirty="0"/>
              <a:t>Universidad de Castilla–La Mancha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7DE983-66C6-612F-F472-3068F49F5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3847133"/>
            <a:ext cx="2141032" cy="2830206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5E349D44-D833-45E1-569E-BC5EA08CF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425325" y="5469284"/>
            <a:ext cx="709388" cy="1096884"/>
            <a:chOff x="5217461" y="5469284"/>
            <a:chExt cx="709388" cy="1096884"/>
          </a:xfrm>
        </p:grpSpPr>
        <p:pic>
          <p:nvPicPr>
            <p:cNvPr id="6" name="Picture 3" descr="C:\Users\rcasado\Documents\UCLM\Docencia\Curso 11-12\ESIE\secretaria\colaboradores\logotipos\logo dsi.png">
              <a:extLst>
                <a:ext uri="{FF2B5EF4-FFF2-40B4-BE49-F238E27FC236}">
                  <a16:creationId xmlns:a16="http://schemas.microsoft.com/office/drawing/2014/main" id="{9C8B0697-6288-19D9-053C-088B897A600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7461" y="5469284"/>
              <a:ext cx="709388" cy="709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rcasado\Documents\UCLM\Docencia\Curso 11-12\ESIE\secretaria\colaboradores\logotipos\Logo_I3A_cmyk copia.jpg">
              <a:extLst>
                <a:ext uri="{FF2B5EF4-FFF2-40B4-BE49-F238E27FC236}">
                  <a16:creationId xmlns:a16="http://schemas.microsoft.com/office/drawing/2014/main" id="{E0E2A5E8-2B3E-7B18-76CC-7C2C2C587D4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2269" y="6234588"/>
              <a:ext cx="699772" cy="331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Gráfico 8">
            <a:extLst>
              <a:ext uri="{FF2B5EF4-FFF2-40B4-BE49-F238E27FC236}">
                <a16:creationId xmlns:a16="http://schemas.microsoft.com/office/drawing/2014/main" id="{E088BB76-F277-B29C-4465-1BAFFB5F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595" y="2416745"/>
            <a:ext cx="1466850" cy="120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9920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s-ES" dirty="0"/>
              <a:t>Título de sección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quarter" idx="10"/>
          </p:nvPr>
        </p:nvSpPr>
        <p:spPr>
          <a:xfrm>
            <a:off x="289364" y="1158763"/>
            <a:ext cx="5806636" cy="5164920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99712216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contenido"/>
          <p:cNvSpPr>
            <a:spLocks noGrp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 hasCustomPrompt="1"/>
          </p:nvPr>
        </p:nvSpPr>
        <p:spPr>
          <a:xfrm>
            <a:off x="289365" y="783783"/>
            <a:ext cx="11293036" cy="571500"/>
          </a:xfr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s-ES" dirty="0"/>
              <a:t>Título de sub-sección</a:t>
            </a:r>
          </a:p>
        </p:txBody>
      </p:sp>
      <p:sp>
        <p:nvSpPr>
          <p:cNvPr id="3" name="1 Título">
            <a:extLst>
              <a:ext uri="{FF2B5EF4-FFF2-40B4-BE49-F238E27FC236}">
                <a16:creationId xmlns:a16="http://schemas.microsoft.com/office/drawing/2014/main" id="{7468BE12-6AAD-3543-8878-764535821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364" y="196770"/>
            <a:ext cx="11293033" cy="961994"/>
          </a:xfrm>
        </p:spPr>
        <p:txBody>
          <a:bodyPr/>
          <a:lstStyle>
            <a:lvl1pPr>
              <a:defRPr baseline="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s-ES" dirty="0"/>
              <a:t>Título de sección</a:t>
            </a:r>
          </a:p>
        </p:txBody>
      </p:sp>
    </p:spTree>
    <p:extLst>
      <p:ext uri="{BB962C8B-B14F-4D97-AF65-F5344CB8AC3E}">
        <p14:creationId xmlns:p14="http://schemas.microsoft.com/office/powerpoint/2010/main" val="59161766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289364" y="1388126"/>
            <a:ext cx="5384800" cy="4935557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388126"/>
            <a:ext cx="5384800" cy="4935557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5" name="4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s-ES" dirty="0"/>
              <a:t>Título de sección</a:t>
            </a:r>
          </a:p>
        </p:txBody>
      </p:sp>
    </p:spTree>
    <p:extLst>
      <p:ext uri="{BB962C8B-B14F-4D97-AF65-F5344CB8AC3E}">
        <p14:creationId xmlns:p14="http://schemas.microsoft.com/office/powerpoint/2010/main" val="375627205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/>
              <a:t>Título de sección</a:t>
            </a:r>
          </a:p>
        </p:txBody>
      </p:sp>
    </p:spTree>
    <p:extLst>
      <p:ext uri="{BB962C8B-B14F-4D97-AF65-F5344CB8AC3E}">
        <p14:creationId xmlns:p14="http://schemas.microsoft.com/office/powerpoint/2010/main" val="111021806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54035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39A1-67A5-4ECF-A5A3-2F2D953969A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84B4-E612-4AF0-8F47-156D461C1A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2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DC3F9D6-E986-967A-DA2C-08098E119ED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2 — Instructions: Language of the Computer — </a:t>
            </a:r>
            <a:fld id="{55CE2184-3EE3-461C-9D9A-CE1799C795C3}" type="slidenum">
              <a:rPr lang="en-AU" altLang="en-US"/>
              <a:pPr/>
              <a:t>‹Nº›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002131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6497998"/>
            <a:ext cx="12191995" cy="360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289364" y="196770"/>
            <a:ext cx="11293033" cy="96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/>
              <a:t>Título de sección</a:t>
            </a:r>
          </a:p>
        </p:txBody>
      </p:sp>
      <p:sp>
        <p:nvSpPr>
          <p:cNvPr id="614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9367" y="1158763"/>
            <a:ext cx="11293033" cy="516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/>
              <a:t>Primer nivel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6" name="15 Rectángulo"/>
          <p:cNvSpPr/>
          <p:nvPr userDrawn="1"/>
        </p:nvSpPr>
        <p:spPr>
          <a:xfrm>
            <a:off x="840829" y="6497999"/>
            <a:ext cx="5163731" cy="360002"/>
          </a:xfrm>
          <a:prstGeom prst="rect">
            <a:avLst/>
          </a:prstGeom>
        </p:spPr>
        <p:txBody>
          <a:bodyPr wrap="square" lIns="72000" tIns="72000" rIns="72000" bIns="72000" anchor="ctr" anchorCtr="0">
            <a:noAutofit/>
          </a:bodyPr>
          <a:lstStyle/>
          <a:p>
            <a:pPr algn="l">
              <a:tabLst>
                <a:tab pos="630238" algn="l"/>
              </a:tabLst>
            </a:pPr>
            <a:r>
              <a:rPr lang="es-ES" sz="1100" b="1" dirty="0">
                <a:solidFill>
                  <a:schemeClr val="bg1"/>
                </a:solidFill>
              </a:rPr>
              <a:t>Tema 2:		Instrucciones: Lenguaje del </a:t>
            </a:r>
            <a:r>
              <a:rPr lang="es-ES" sz="1100" b="1" baseline="0" dirty="0">
                <a:solidFill>
                  <a:schemeClr val="bg1"/>
                </a:solidFill>
              </a:rPr>
              <a:t>computador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38" algn="l"/>
              </a:tabLst>
              <a:defRPr/>
            </a:pPr>
            <a:r>
              <a:rPr lang="es-ES" sz="1100" b="1" dirty="0">
                <a:solidFill>
                  <a:schemeClr val="bg1"/>
                </a:solidFill>
              </a:rPr>
              <a:t>Unidad 1:	Lenguaje máquina</a:t>
            </a:r>
            <a:endParaRPr lang="es-ES" sz="1100" b="1" baseline="0" dirty="0">
              <a:solidFill>
                <a:schemeClr val="bg1"/>
              </a:solidFill>
            </a:endParaRPr>
          </a:p>
        </p:txBody>
      </p:sp>
      <p:sp>
        <p:nvSpPr>
          <p:cNvPr id="19" name="18 Rectángulo"/>
          <p:cNvSpPr/>
          <p:nvPr userDrawn="1"/>
        </p:nvSpPr>
        <p:spPr>
          <a:xfrm>
            <a:off x="10628968" y="6497999"/>
            <a:ext cx="1460205" cy="360002"/>
          </a:xfrm>
          <a:prstGeom prst="rect">
            <a:avLst/>
          </a:prstGeom>
        </p:spPr>
        <p:txBody>
          <a:bodyPr wrap="square" lIns="72000" tIns="72000" rIns="72000" bIns="72000" anchor="ctr" anchorCtr="0">
            <a:noAutofit/>
          </a:bodyPr>
          <a:lstStyle/>
          <a:p>
            <a:pPr algn="r"/>
            <a:fld id="{586477BF-EBF1-4AE8-900D-7B90759074B2}" type="slidenum">
              <a:rPr lang="es-ES" sz="2000" b="1" baseline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pPr algn="r"/>
              <a:t>‹Nº›</a:t>
            </a:fld>
            <a:endParaRPr lang="es-ES" sz="2000" b="1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20 Rectángulo"/>
          <p:cNvSpPr/>
          <p:nvPr userDrawn="1"/>
        </p:nvSpPr>
        <p:spPr>
          <a:xfrm>
            <a:off x="148" y="6497999"/>
            <a:ext cx="840681" cy="360002"/>
          </a:xfrm>
          <a:prstGeom prst="rect">
            <a:avLst/>
          </a:prstGeom>
        </p:spPr>
        <p:txBody>
          <a:bodyPr wrap="none" lIns="0" tIns="0" rIns="0" bIns="0" anchor="ctr" anchorCtr="1">
            <a:noAutofit/>
          </a:bodyPr>
          <a:lstStyle/>
          <a:p>
            <a:pPr algn="l"/>
            <a:r>
              <a:rPr lang="es-ES" sz="2800" b="1" baseline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EC</a:t>
            </a:r>
            <a:endParaRPr lang="es-ES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93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60" r:id="rId7"/>
    <p:sldLayoutId id="2147484061" r:id="rId8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baseline="0">
          <a:solidFill>
            <a:schemeClr val="tx1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8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633413" indent="-2698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4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892175" indent="-263525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85000"/>
        <a:buFont typeface="Wingdings" pitchFamily="2" charset="2"/>
        <a:buChar char="n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marL="1171575" indent="-1905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1800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marL="1431925" indent="-176213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10000"/>
        <a:buFont typeface="Wingdings" pitchFamily="2" charset="2"/>
        <a:buChar char="§"/>
        <a:defRPr sz="1600">
          <a:solidFill>
            <a:schemeClr val="tx1"/>
          </a:solidFill>
          <a:latin typeface="Calibri" pitchFamily="34" charset="0"/>
          <a:cs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riscv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3067292" y="4578092"/>
            <a:ext cx="6395136" cy="1085185"/>
          </a:xfrm>
        </p:spPr>
        <p:txBody>
          <a:bodyPr/>
          <a:lstStyle/>
          <a:p>
            <a:r>
              <a:rPr lang="es-ES" dirty="0"/>
              <a:t>Unidad 1:</a:t>
            </a:r>
          </a:p>
          <a:p>
            <a:r>
              <a:rPr lang="es-ES" dirty="0"/>
              <a:t>Lenguaje máquina</a:t>
            </a:r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Tema 2:</a:t>
            </a:r>
            <a:br>
              <a:rPr lang="es-ES" dirty="0"/>
            </a:br>
            <a:r>
              <a:rPr lang="es-ES" dirty="0"/>
              <a:t>Instrucciones.</a:t>
            </a:r>
            <a:br>
              <a:rPr lang="es-ES" dirty="0"/>
            </a:br>
            <a:r>
              <a:rPr lang="es-ES" dirty="0"/>
              <a:t>Lenguaje del computador</a:t>
            </a:r>
          </a:p>
        </p:txBody>
      </p:sp>
    </p:spTree>
    <p:extLst>
      <p:ext uri="{BB962C8B-B14F-4D97-AF65-F5344CB8AC3E}">
        <p14:creationId xmlns:p14="http://schemas.microsoft.com/office/powerpoint/2010/main" val="273014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contenido 15"/>
          <p:cNvSpPr>
            <a:spLocks noGrp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r>
              <a:rPr lang="en-US" dirty="0" err="1"/>
              <a:t>Tamaño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s-E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Distribución de memoria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RISC-V</a:t>
            </a:r>
            <a:endParaRPr lang="en-US" dirty="0"/>
          </a:p>
        </p:txBody>
      </p:sp>
      <p:graphicFrame>
        <p:nvGraphicFramePr>
          <p:cNvPr id="29" name="Group 9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025273"/>
              </p:ext>
            </p:extLst>
          </p:nvPr>
        </p:nvGraphicFramePr>
        <p:xfrm>
          <a:off x="953495" y="2277592"/>
          <a:ext cx="6154548" cy="1813868"/>
        </p:xfrm>
        <a:graphic>
          <a:graphicData uri="http://schemas.openxmlformats.org/drawingml/2006/table">
            <a:tbl>
              <a:tblPr/>
              <a:tblGrid>
                <a:gridCol w="1418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367">
                  <a:extLst>
                    <a:ext uri="{9D8B030D-6E8A-4147-A177-3AD203B41FA5}">
                      <a16:colId xmlns:a16="http://schemas.microsoft.com/office/drawing/2014/main" val="3412705543"/>
                    </a:ext>
                  </a:extLst>
                </a:gridCol>
                <a:gridCol w="947674">
                  <a:extLst>
                    <a:ext uri="{9D8B030D-6E8A-4147-A177-3AD203B41FA5}">
                      <a16:colId xmlns:a16="http://schemas.microsoft.com/office/drawing/2014/main" val="1502187599"/>
                    </a:ext>
                  </a:extLst>
                </a:gridCol>
                <a:gridCol w="2506790">
                  <a:extLst>
                    <a:ext uri="{9D8B030D-6E8A-4147-A177-3AD203B41FA5}">
                      <a16:colId xmlns:a16="http://schemas.microsoft.com/office/drawing/2014/main" val="2177318814"/>
                    </a:ext>
                  </a:extLst>
                </a:gridCol>
              </a:tblGrid>
              <a:tr h="4605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Tipo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dato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Abreviatura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Tamaño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Alineamiento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8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 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lang="es-ES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sin alinear</a:t>
                      </a: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Halfword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16 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lang="es-ES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 dirección par</a:t>
                      </a:r>
                      <a:endParaRPr kumimoji="0" lang="es-E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Word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w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32 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s-ES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 dirección múltiplo de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Double word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64 bits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s-ES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 dirección múltiplo de 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490467"/>
                  </a:ext>
                </a:extLst>
              </a:tr>
            </a:tbl>
          </a:graphicData>
        </a:graphic>
      </p:graphicFrame>
      <p:grpSp>
        <p:nvGrpSpPr>
          <p:cNvPr id="6" name="Grupo 5">
            <a:extLst>
              <a:ext uri="{FF2B5EF4-FFF2-40B4-BE49-F238E27FC236}">
                <a16:creationId xmlns:a16="http://schemas.microsoft.com/office/drawing/2014/main" id="{1B16959C-07D7-40C7-72F6-236DE5E278F8}"/>
              </a:ext>
            </a:extLst>
          </p:cNvPr>
          <p:cNvGrpSpPr/>
          <p:nvPr/>
        </p:nvGrpSpPr>
        <p:grpSpPr>
          <a:xfrm>
            <a:off x="2984605" y="3902075"/>
            <a:ext cx="8353426" cy="2338804"/>
            <a:chOff x="2073676" y="4033203"/>
            <a:chExt cx="8353426" cy="2338804"/>
          </a:xfrm>
        </p:grpSpPr>
        <p:grpSp>
          <p:nvGrpSpPr>
            <p:cNvPr id="5" name="Group 23"/>
            <p:cNvGrpSpPr>
              <a:grpSpLocks/>
            </p:cNvGrpSpPr>
            <p:nvPr/>
          </p:nvGrpSpPr>
          <p:grpSpPr bwMode="auto">
            <a:xfrm>
              <a:off x="2073677" y="5019042"/>
              <a:ext cx="8353425" cy="376237"/>
              <a:chOff x="136" y="2455"/>
              <a:chExt cx="5262" cy="237"/>
            </a:xfrm>
            <a:solidFill>
              <a:srgbClr val="FFFFCC"/>
            </a:solidFill>
          </p:grpSpPr>
          <p:sp>
            <p:nvSpPr>
              <p:cNvPr id="7" name="Rectangle 15"/>
              <p:cNvSpPr>
                <a:spLocks noChangeArrowheads="1"/>
              </p:cNvSpPr>
              <p:nvPr/>
            </p:nvSpPr>
            <p:spPr bwMode="auto">
              <a:xfrm>
                <a:off x="136" y="2455"/>
                <a:ext cx="659" cy="237"/>
              </a:xfrm>
              <a:prstGeom prst="rect">
                <a:avLst/>
              </a:prstGeom>
              <a:solidFill>
                <a:srgbClr val="99CC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s-ES" altLang="es-ES" sz="1600">
                  <a:highlight>
                    <a:srgbClr val="FFFF00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8" name="Rectangle 16"/>
              <p:cNvSpPr>
                <a:spLocks noChangeArrowheads="1"/>
              </p:cNvSpPr>
              <p:nvPr/>
            </p:nvSpPr>
            <p:spPr bwMode="auto">
              <a:xfrm>
                <a:off x="793" y="2455"/>
                <a:ext cx="659" cy="237"/>
              </a:xfrm>
              <a:prstGeom prst="rect">
                <a:avLst/>
              </a:prstGeom>
              <a:solidFill>
                <a:srgbClr val="99CC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s-ES" altLang="es-ES" sz="1600">
                  <a:highlight>
                    <a:srgbClr val="FFFF00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9" name="Rectangle 17"/>
              <p:cNvSpPr>
                <a:spLocks noChangeArrowheads="1"/>
              </p:cNvSpPr>
              <p:nvPr/>
            </p:nvSpPr>
            <p:spPr bwMode="auto">
              <a:xfrm>
                <a:off x="1451" y="2455"/>
                <a:ext cx="659" cy="237"/>
              </a:xfrm>
              <a:prstGeom prst="rect">
                <a:avLst/>
              </a:prstGeom>
              <a:solidFill>
                <a:srgbClr val="99CC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s-ES" altLang="es-ES" sz="1600">
                  <a:highlight>
                    <a:srgbClr val="FFFF00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0" name="Rectangle 18"/>
              <p:cNvSpPr>
                <a:spLocks noChangeArrowheads="1"/>
              </p:cNvSpPr>
              <p:nvPr/>
            </p:nvSpPr>
            <p:spPr bwMode="auto">
              <a:xfrm>
                <a:off x="2108" y="2455"/>
                <a:ext cx="659" cy="237"/>
              </a:xfrm>
              <a:prstGeom prst="rect">
                <a:avLst/>
              </a:prstGeom>
              <a:solidFill>
                <a:srgbClr val="99CC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s-ES" altLang="es-ES" sz="1600">
                  <a:highlight>
                    <a:srgbClr val="FFFF00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" name="Rectangle 19"/>
              <p:cNvSpPr>
                <a:spLocks noChangeArrowheads="1"/>
              </p:cNvSpPr>
              <p:nvPr/>
            </p:nvSpPr>
            <p:spPr bwMode="auto">
              <a:xfrm>
                <a:off x="2767" y="2455"/>
                <a:ext cx="659" cy="237"/>
              </a:xfrm>
              <a:prstGeom prst="rect">
                <a:avLst/>
              </a:prstGeom>
              <a:solidFill>
                <a:srgbClr val="99CC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s-ES" altLang="es-ES" sz="1600">
                  <a:highlight>
                    <a:srgbClr val="FFFF00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2" name="Rectangle 20"/>
              <p:cNvSpPr>
                <a:spLocks noChangeArrowheads="1"/>
              </p:cNvSpPr>
              <p:nvPr/>
            </p:nvSpPr>
            <p:spPr bwMode="auto">
              <a:xfrm>
                <a:off x="3424" y="2455"/>
                <a:ext cx="659" cy="237"/>
              </a:xfrm>
              <a:prstGeom prst="rect">
                <a:avLst/>
              </a:prstGeom>
              <a:solidFill>
                <a:srgbClr val="99CC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s-ES" altLang="es-ES" sz="1600">
                  <a:highlight>
                    <a:srgbClr val="FFFF00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3" name="Rectangle 21"/>
              <p:cNvSpPr>
                <a:spLocks noChangeArrowheads="1"/>
              </p:cNvSpPr>
              <p:nvPr/>
            </p:nvSpPr>
            <p:spPr bwMode="auto">
              <a:xfrm>
                <a:off x="4082" y="2455"/>
                <a:ext cx="659" cy="237"/>
              </a:xfrm>
              <a:prstGeom prst="rect">
                <a:avLst/>
              </a:prstGeom>
              <a:solidFill>
                <a:srgbClr val="99CC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s-ES" altLang="es-ES" sz="1600">
                  <a:highlight>
                    <a:srgbClr val="FFFF00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4" name="Rectangle 22"/>
              <p:cNvSpPr>
                <a:spLocks noChangeArrowheads="1"/>
              </p:cNvSpPr>
              <p:nvPr/>
            </p:nvSpPr>
            <p:spPr bwMode="auto">
              <a:xfrm>
                <a:off x="4739" y="2455"/>
                <a:ext cx="659" cy="237"/>
              </a:xfrm>
              <a:prstGeom prst="rect">
                <a:avLst/>
              </a:prstGeom>
              <a:solidFill>
                <a:srgbClr val="99CCFF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s-ES" altLang="es-ES" sz="1600">
                  <a:highlight>
                    <a:srgbClr val="FFFF00"/>
                  </a:highlight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  <p:sp>
          <p:nvSpPr>
            <p:cNvPr id="22" name="Line 32"/>
            <p:cNvSpPr>
              <a:spLocks noChangeShapeType="1"/>
            </p:cNvSpPr>
            <p:nvPr/>
          </p:nvSpPr>
          <p:spPr bwMode="auto">
            <a:xfrm>
              <a:off x="2073676" y="5450842"/>
              <a:ext cx="0" cy="827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s-E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3" name="Line 33"/>
            <p:cNvSpPr>
              <a:spLocks noChangeShapeType="1"/>
            </p:cNvSpPr>
            <p:nvPr/>
          </p:nvSpPr>
          <p:spPr bwMode="auto">
            <a:xfrm>
              <a:off x="6285314" y="5717541"/>
              <a:ext cx="41052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s-E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4" name="Text Box 34"/>
            <p:cNvSpPr txBox="1">
              <a:spLocks noChangeArrowheads="1"/>
            </p:cNvSpPr>
            <p:nvPr/>
          </p:nvSpPr>
          <p:spPr bwMode="auto">
            <a:xfrm>
              <a:off x="7989414" y="5674678"/>
              <a:ext cx="799386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s-ES" sz="16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palabra</a:t>
              </a:r>
            </a:p>
          </p:txBody>
        </p:sp>
        <p:sp>
          <p:nvSpPr>
            <p:cNvPr id="25" name="Line 35"/>
            <p:cNvSpPr>
              <a:spLocks noChangeShapeType="1"/>
            </p:cNvSpPr>
            <p:nvPr/>
          </p:nvSpPr>
          <p:spPr bwMode="auto">
            <a:xfrm>
              <a:off x="6250388" y="5450841"/>
              <a:ext cx="0" cy="468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s-E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2108602" y="6079491"/>
              <a:ext cx="828198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s-E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10425513" y="5452428"/>
              <a:ext cx="0" cy="827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s-E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8" name="Text Box 38"/>
            <p:cNvSpPr txBox="1">
              <a:spLocks noChangeArrowheads="1"/>
            </p:cNvSpPr>
            <p:nvPr/>
          </p:nvSpPr>
          <p:spPr bwMode="auto">
            <a:xfrm>
              <a:off x="5684153" y="6033453"/>
              <a:ext cx="1313949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s-ES" sz="16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doble palabra</a:t>
              </a:r>
            </a:p>
          </p:txBody>
        </p:sp>
        <p:sp>
          <p:nvSpPr>
            <p:cNvPr id="30" name="Line 24"/>
            <p:cNvSpPr>
              <a:spLocks noChangeShapeType="1"/>
            </p:cNvSpPr>
            <p:nvPr/>
          </p:nvSpPr>
          <p:spPr bwMode="auto">
            <a:xfrm>
              <a:off x="8337952" y="4118928"/>
              <a:ext cx="0" cy="827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s-E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" name="Line 25"/>
            <p:cNvSpPr>
              <a:spLocks noChangeShapeType="1"/>
            </p:cNvSpPr>
            <p:nvPr/>
          </p:nvSpPr>
          <p:spPr bwMode="auto">
            <a:xfrm>
              <a:off x="9405784" y="4770022"/>
              <a:ext cx="9731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s-E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" name="Text Box 26"/>
            <p:cNvSpPr txBox="1">
              <a:spLocks noChangeArrowheads="1"/>
            </p:cNvSpPr>
            <p:nvPr/>
          </p:nvSpPr>
          <p:spPr bwMode="auto">
            <a:xfrm>
              <a:off x="9629146" y="4423947"/>
              <a:ext cx="54816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s-ES" sz="16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byte</a:t>
              </a:r>
            </a:p>
          </p:txBody>
        </p:sp>
        <p:sp>
          <p:nvSpPr>
            <p:cNvPr id="33" name="Line 27"/>
            <p:cNvSpPr>
              <a:spLocks noChangeShapeType="1"/>
            </p:cNvSpPr>
            <p:nvPr/>
          </p:nvSpPr>
          <p:spPr bwMode="auto">
            <a:xfrm>
              <a:off x="9380939" y="4479291"/>
              <a:ext cx="0" cy="468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s-E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4" name="Line 29"/>
            <p:cNvSpPr>
              <a:spLocks noChangeShapeType="1"/>
            </p:cNvSpPr>
            <p:nvPr/>
          </p:nvSpPr>
          <p:spPr bwMode="auto">
            <a:xfrm>
              <a:off x="8372877" y="4328478"/>
              <a:ext cx="20177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s-E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5" name="Line 30"/>
            <p:cNvSpPr>
              <a:spLocks noChangeShapeType="1"/>
            </p:cNvSpPr>
            <p:nvPr/>
          </p:nvSpPr>
          <p:spPr bwMode="auto">
            <a:xfrm>
              <a:off x="10425514" y="4118928"/>
              <a:ext cx="0" cy="8270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s-ES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6" name="Text Box 31"/>
            <p:cNvSpPr txBox="1">
              <a:spLocks noChangeArrowheads="1"/>
            </p:cNvSpPr>
            <p:nvPr/>
          </p:nvSpPr>
          <p:spPr bwMode="auto">
            <a:xfrm>
              <a:off x="8761897" y="4033203"/>
              <a:ext cx="135723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s-ES" altLang="es-ES" sz="16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media palabra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613605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/>
          <p:cNvSpPr>
            <a:spLocks noGrp="1"/>
          </p:cNvSpPr>
          <p:nvPr>
            <p:ph sz="quarter" idx="10"/>
          </p:nvPr>
        </p:nvSpPr>
        <p:spPr>
          <a:xfrm>
            <a:off x="289364" y="1481559"/>
            <a:ext cx="4429593" cy="4842124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Ordenación </a:t>
            </a:r>
            <a:r>
              <a:rPr lang="es-ES" i="1" dirty="0"/>
              <a:t>Little-</a:t>
            </a:r>
            <a:r>
              <a:rPr lang="es-ES" i="1" dirty="0" err="1"/>
              <a:t>endian</a:t>
            </a:r>
            <a:br>
              <a:rPr lang="es-ES" i="1" dirty="0"/>
            </a:br>
            <a:r>
              <a:rPr lang="es-ES" dirty="0"/>
              <a:t>Ejemplo</a:t>
            </a:r>
          </a:p>
          <a:p>
            <a:pPr lvl="1"/>
            <a:r>
              <a:rPr lang="es-ES" dirty="0"/>
              <a:t>Almacenar el valor </a:t>
            </a:r>
            <a:r>
              <a:rPr lang="es-ES" dirty="0">
                <a:latin typeface="Consolas" panose="020B0609020204030204" pitchFamily="49" charset="0"/>
              </a:rPr>
              <a:t>12345678</a:t>
            </a:r>
            <a:r>
              <a:rPr lang="es-ES" baseline="-25000" dirty="0">
                <a:latin typeface="Consolas" panose="020B0609020204030204" pitchFamily="49" charset="0"/>
              </a:rPr>
              <a:t>(16</a:t>
            </a:r>
            <a:r>
              <a:rPr lang="es-ES" dirty="0"/>
              <a:t> </a:t>
            </a:r>
          </a:p>
          <a:p>
            <a:pPr lvl="1"/>
            <a:r>
              <a:rPr lang="es-ES" dirty="0"/>
              <a:t>en la posición de memoria </a:t>
            </a:r>
            <a:r>
              <a:rPr lang="es-ES" dirty="0">
                <a:latin typeface="Consolas" panose="020B0609020204030204" pitchFamily="49" charset="0"/>
              </a:rPr>
              <a:t>00000180</a:t>
            </a:r>
            <a:r>
              <a:rPr lang="es-ES" baseline="-25000" dirty="0">
                <a:latin typeface="Consolas" panose="020B0609020204030204" pitchFamily="49" charset="0"/>
              </a:rPr>
              <a:t>(16</a:t>
            </a:r>
            <a:r>
              <a:rPr lang="es-ES" dirty="0"/>
              <a:t>		</a:t>
            </a:r>
          </a:p>
          <a:p>
            <a:endParaRPr lang="es-ES" dirty="0"/>
          </a:p>
          <a:p>
            <a:r>
              <a:rPr lang="es-ES" dirty="0"/>
              <a:t>La ordenación contraria se </a:t>
            </a:r>
            <a:br>
              <a:rPr lang="es-ES" dirty="0"/>
            </a:br>
            <a:r>
              <a:rPr lang="es-ES" dirty="0"/>
              <a:t>denomina </a:t>
            </a:r>
            <a:r>
              <a:rPr lang="es-ES" i="1" dirty="0"/>
              <a:t>Big-</a:t>
            </a:r>
            <a:r>
              <a:rPr lang="es-ES" i="1" dirty="0" err="1"/>
              <a:t>endian</a:t>
            </a:r>
            <a:endParaRPr lang="es-ES" i="1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Distribución de memoria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RISC-V</a:t>
            </a:r>
            <a:endParaRPr lang="en-US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224852"/>
              </p:ext>
            </p:extLst>
          </p:nvPr>
        </p:nvGraphicFramePr>
        <p:xfrm>
          <a:off x="5263244" y="2175671"/>
          <a:ext cx="2794247" cy="2103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3375">
                  <a:extLst>
                    <a:ext uri="{9D8B030D-6E8A-4147-A177-3AD203B41FA5}">
                      <a16:colId xmlns:a16="http://schemas.microsoft.com/office/drawing/2014/main" val="2116094937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1997179301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3631819968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2028307442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2760876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+3</a:t>
                      </a:r>
                      <a:endParaRPr lang="es-E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+2</a:t>
                      </a:r>
                      <a:endParaRPr lang="es-E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+1</a:t>
                      </a:r>
                      <a:endParaRPr lang="es-E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E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+0</a:t>
                      </a:r>
                      <a:endParaRPr lang="es-E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199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0000 017C</a:t>
                      </a:r>
                      <a:endParaRPr lang="es-E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089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0000 0180</a:t>
                      </a:r>
                      <a:endParaRPr lang="es-E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34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56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78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40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0000 0184</a:t>
                      </a:r>
                      <a:endParaRPr lang="es-E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40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0000 0188</a:t>
                      </a:r>
                      <a:endParaRPr lang="es-E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205261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Little </a:t>
                      </a:r>
                      <a:r>
                        <a:rPr lang="es-ES" sz="1000" kern="1200" dirty="0" err="1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endian</a:t>
                      </a:r>
                      <a:endParaRPr lang="es-ES" sz="1000" kern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31  24</a:t>
                      </a:r>
                    </a:p>
                  </a:txBody>
                  <a:tcPr marL="0" marR="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23  16</a:t>
                      </a:r>
                    </a:p>
                  </a:txBody>
                  <a:tcPr marL="0" marR="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15   8</a:t>
                      </a:r>
                    </a:p>
                  </a:txBody>
                  <a:tcPr marL="0" marR="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ctr">
                        <a:buAutoNum type="arabicPlain" startAt="7"/>
                      </a:pPr>
                      <a:r>
                        <a:rPr lang="es-ES" sz="10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  0</a:t>
                      </a:r>
                    </a:p>
                  </a:txBody>
                  <a:tcPr marL="0" marR="0" marT="36000" marB="36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462227"/>
                  </a:ext>
                </a:extLst>
              </a:tr>
            </a:tbl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091768"/>
              </p:ext>
            </p:extLst>
          </p:nvPr>
        </p:nvGraphicFramePr>
        <p:xfrm>
          <a:off x="9143326" y="3358594"/>
          <a:ext cx="2371558" cy="2900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5822">
                  <a:extLst>
                    <a:ext uri="{9D8B030D-6E8A-4147-A177-3AD203B41FA5}">
                      <a16:colId xmlns:a16="http://schemas.microsoft.com/office/drawing/2014/main" val="2116094937"/>
                    </a:ext>
                  </a:extLst>
                </a:gridCol>
                <a:gridCol w="228918">
                  <a:extLst>
                    <a:ext uri="{9D8B030D-6E8A-4147-A177-3AD203B41FA5}">
                      <a16:colId xmlns:a16="http://schemas.microsoft.com/office/drawing/2014/main" val="2966131047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3232972169"/>
                    </a:ext>
                  </a:extLst>
                </a:gridCol>
                <a:gridCol w="228918">
                  <a:extLst>
                    <a:ext uri="{9D8B030D-6E8A-4147-A177-3AD203B41FA5}">
                      <a16:colId xmlns:a16="http://schemas.microsoft.com/office/drawing/2014/main" val="1031286839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1997179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Little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endian</a:t>
                      </a:r>
                      <a:endParaRPr kumimoji="0" lang="es-E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80000" marR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Big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endian</a:t>
                      </a:r>
                      <a:endParaRPr kumimoji="0" lang="es-E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80000" marR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368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0000 017F</a:t>
                      </a:r>
                      <a:endParaRPr lang="es-E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089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0000 0180</a:t>
                      </a:r>
                      <a:endParaRPr lang="es-E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78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40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0000 0181</a:t>
                      </a:r>
                      <a:endParaRPr lang="es-E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56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34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40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0000 0182</a:t>
                      </a:r>
                      <a:endParaRPr lang="es-E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34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56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205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0000 0183</a:t>
                      </a:r>
                      <a:endParaRPr lang="es-E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78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8461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0000 0184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16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623950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000" kern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s-ES" sz="10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s-ES" sz="10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7    0</a:t>
                      </a:r>
                    </a:p>
                  </a:txBody>
                  <a:tcPr marL="0" marR="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s-ES" sz="10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s-ES" sz="10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7    0</a:t>
                      </a:r>
                    </a:p>
                  </a:txBody>
                  <a:tcPr marL="0" marR="0" marT="36000" marB="360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462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69473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" dirty="0"/>
              <a:t>El ordenador sólo entiende un lenguaje muy restringido y de bajo nivel llamado </a:t>
            </a:r>
            <a:r>
              <a:rPr lang="es-ES" b="1" dirty="0"/>
              <a:t>lenguaje máquina</a:t>
            </a:r>
          </a:p>
          <a:p>
            <a:pPr lvl="1"/>
            <a:endParaRPr lang="es-ES" b="1" dirty="0"/>
          </a:p>
          <a:p>
            <a:pPr lvl="1"/>
            <a:r>
              <a:rPr lang="es-ES" dirty="0"/>
              <a:t>Depende del computador</a:t>
            </a:r>
          </a:p>
          <a:p>
            <a:pPr lvl="2"/>
            <a:r>
              <a:rPr lang="es-ES" dirty="0"/>
              <a:t>Existe una incompatibilidad innata entre distintos computadores</a:t>
            </a:r>
          </a:p>
          <a:p>
            <a:pPr lvl="1"/>
            <a:r>
              <a:rPr lang="es-ES" dirty="0"/>
              <a:t>Establece sus capacidades básicas</a:t>
            </a:r>
          </a:p>
          <a:p>
            <a:pPr lvl="2"/>
            <a:r>
              <a:rPr lang="es-ES" dirty="0"/>
              <a:t>Constituye una de las características más importantes de su arquitectura</a:t>
            </a:r>
          </a:p>
          <a:p>
            <a:endParaRPr lang="es-ES" dirty="0"/>
          </a:p>
          <a:p>
            <a:endParaRPr lang="es-ES_tradnl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Arquitectura del juego de instrucciones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Formatos de instrucción</a:t>
            </a:r>
          </a:p>
        </p:txBody>
      </p:sp>
      <p:pic>
        <p:nvPicPr>
          <p:cNvPr id="6146" name="Picture 2" descr="Resultado de imagen de lenguaje maqui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639" y="2066945"/>
            <a:ext cx="3639728" cy="272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07008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9364" y="1481559"/>
            <a:ext cx="8016436" cy="4842124"/>
          </a:xfrm>
        </p:spPr>
        <p:txBody>
          <a:bodyPr/>
          <a:lstStyle/>
          <a:p>
            <a:r>
              <a:rPr lang="es-ES" dirty="0"/>
              <a:t>Las instrucciones máquina</a:t>
            </a:r>
          </a:p>
          <a:p>
            <a:pPr lvl="1"/>
            <a:r>
              <a:rPr lang="es-ES" dirty="0"/>
              <a:t>Realizan una única y sencilla función</a:t>
            </a:r>
          </a:p>
          <a:p>
            <a:pPr lvl="1"/>
            <a:r>
              <a:rPr lang="es-ES" dirty="0"/>
              <a:t>Utilizan un número fijo de operandos, con una representación determinada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Son autocontenidas</a:t>
            </a:r>
          </a:p>
          <a:p>
            <a:pPr lvl="2"/>
            <a:r>
              <a:rPr lang="es-ES" dirty="0"/>
              <a:t>Contienen toda la información necesaria para su ejecución</a:t>
            </a:r>
          </a:p>
          <a:p>
            <a:pPr lvl="1"/>
            <a:r>
              <a:rPr lang="es-ES" dirty="0"/>
              <a:t>Son independientes</a:t>
            </a:r>
          </a:p>
          <a:p>
            <a:pPr lvl="2"/>
            <a:r>
              <a:rPr lang="es-ES" dirty="0"/>
              <a:t>No requieren información de otras instrucciones para ejecutarse</a:t>
            </a:r>
          </a:p>
          <a:p>
            <a:pPr lvl="2"/>
            <a:r>
              <a:rPr lang="es-ES" dirty="0"/>
              <a:t>Su interpretación no depende de su posición </a:t>
            </a:r>
            <a:br>
              <a:rPr lang="es-ES" dirty="0"/>
            </a:br>
            <a:r>
              <a:rPr lang="es-ES" dirty="0"/>
              <a:t>en el programa o en la memoria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Arquitectura del juego de instrucciones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Formatos de instrucción</a:t>
            </a:r>
          </a:p>
        </p:txBody>
      </p:sp>
    </p:spTree>
    <p:extLst>
      <p:ext uri="{BB962C8B-B14F-4D97-AF65-F5344CB8AC3E}">
        <p14:creationId xmlns:p14="http://schemas.microsoft.com/office/powerpoint/2010/main" val="284564625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9364" y="1481559"/>
            <a:ext cx="7811580" cy="4842124"/>
          </a:xfrm>
        </p:spPr>
        <p:txBody>
          <a:bodyPr/>
          <a:lstStyle/>
          <a:p>
            <a:r>
              <a:rPr lang="es-ES" dirty="0"/>
              <a:t>El formato de una instrucción </a:t>
            </a:r>
          </a:p>
          <a:p>
            <a:pPr lvl="1"/>
            <a:r>
              <a:rPr lang="es-ES" dirty="0"/>
              <a:t>Especifica el significado de cada uno </a:t>
            </a:r>
            <a:br>
              <a:rPr lang="es-ES" dirty="0"/>
            </a:br>
            <a:r>
              <a:rPr lang="es-ES" dirty="0"/>
              <a:t>de los bits que la constituyen</a:t>
            </a:r>
          </a:p>
          <a:p>
            <a:pPr lvl="1"/>
            <a:r>
              <a:rPr lang="es-ES" dirty="0"/>
              <a:t>Longitud del formato: </a:t>
            </a:r>
            <a:br>
              <a:rPr lang="es-ES" dirty="0"/>
            </a:br>
            <a:r>
              <a:rPr lang="es-ES" dirty="0"/>
              <a:t>número de bits que lo componen</a:t>
            </a:r>
          </a:p>
          <a:p>
            <a:pPr lvl="1"/>
            <a:endParaRPr lang="es-ES" dirty="0"/>
          </a:p>
          <a:p>
            <a:r>
              <a:rPr lang="es-ES" dirty="0"/>
              <a:t>Información que debe contener</a:t>
            </a:r>
          </a:p>
          <a:p>
            <a:pPr lvl="1"/>
            <a:r>
              <a:rPr lang="es-ES" dirty="0"/>
              <a:t>Operación a realizar</a:t>
            </a:r>
          </a:p>
          <a:p>
            <a:pPr lvl="1"/>
            <a:r>
              <a:rPr lang="es-ES" dirty="0"/>
              <a:t>Donde encontrar los operandos y el resultado</a:t>
            </a:r>
          </a:p>
          <a:p>
            <a:pPr lvl="1"/>
            <a:r>
              <a:rPr lang="es-ES" dirty="0"/>
              <a:t>Modo de representación de operandos y resultado</a:t>
            </a:r>
          </a:p>
          <a:p>
            <a:pPr lvl="1"/>
            <a:r>
              <a:rPr lang="es-ES" dirty="0"/>
              <a:t>Dirección de la siguiente instrucción a ejecutar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Arquitectura del juego de instrucciones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Formatos de instrucción</a:t>
            </a:r>
            <a:endParaRPr lang="es-ES" dirty="0"/>
          </a:p>
        </p:txBody>
      </p:sp>
      <p:grpSp>
        <p:nvGrpSpPr>
          <p:cNvPr id="6" name="Group 17">
            <a:extLst>
              <a:ext uri="{FF2B5EF4-FFF2-40B4-BE49-F238E27FC236}">
                <a16:creationId xmlns:a16="http://schemas.microsoft.com/office/drawing/2014/main" id="{D9C9B530-01EA-43E1-94E8-E24B0C4E87C2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293346" y="2524110"/>
            <a:ext cx="3230394" cy="300370"/>
            <a:chOff x="2759" y="1599"/>
            <a:chExt cx="1776" cy="164"/>
          </a:xfrm>
        </p:grpSpPr>
        <p:sp>
          <p:nvSpPr>
            <p:cNvPr id="44" name="Text Box 9">
              <a:extLst>
                <a:ext uri="{FF2B5EF4-FFF2-40B4-BE49-F238E27FC236}">
                  <a16:creationId xmlns:a16="http://schemas.microsoft.com/office/drawing/2014/main" id="{98B4FD1E-1EFA-4E93-AAD0-686B96DBD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9" y="1599"/>
              <a:ext cx="222" cy="164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400" b="1"/>
            </a:p>
          </p:txBody>
        </p:sp>
        <p:sp>
          <p:nvSpPr>
            <p:cNvPr id="45" name="Text Box 10">
              <a:extLst>
                <a:ext uri="{FF2B5EF4-FFF2-40B4-BE49-F238E27FC236}">
                  <a16:creationId xmlns:a16="http://schemas.microsoft.com/office/drawing/2014/main" id="{C17E8AC5-63C9-4A8B-A459-24CBEFBB92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7" y="1599"/>
              <a:ext cx="222" cy="164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400" b="1"/>
            </a:p>
          </p:txBody>
        </p:sp>
        <p:sp>
          <p:nvSpPr>
            <p:cNvPr id="46" name="Text Box 11">
              <a:extLst>
                <a:ext uri="{FF2B5EF4-FFF2-40B4-BE49-F238E27FC236}">
                  <a16:creationId xmlns:a16="http://schemas.microsoft.com/office/drawing/2014/main" id="{015CB4D6-4C5E-4193-A967-4C112226F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3" y="1599"/>
              <a:ext cx="222" cy="164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400" b="1"/>
            </a:p>
          </p:txBody>
        </p:sp>
        <p:sp>
          <p:nvSpPr>
            <p:cNvPr id="47" name="Text Box 12">
              <a:extLst>
                <a:ext uri="{FF2B5EF4-FFF2-40B4-BE49-F238E27FC236}">
                  <a16:creationId xmlns:a16="http://schemas.microsoft.com/office/drawing/2014/main" id="{0575F317-90CD-4636-A755-E41A30EF2B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1" y="1599"/>
              <a:ext cx="222" cy="164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400" b="1"/>
            </a:p>
          </p:txBody>
        </p:sp>
        <p:sp>
          <p:nvSpPr>
            <p:cNvPr id="48" name="Text Box 13">
              <a:extLst>
                <a:ext uri="{FF2B5EF4-FFF2-40B4-BE49-F238E27FC236}">
                  <a16:creationId xmlns:a16="http://schemas.microsoft.com/office/drawing/2014/main" id="{2EF9EF38-6BA3-450E-BC63-10DA1A9746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1" y="1599"/>
              <a:ext cx="222" cy="164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400" b="1"/>
            </a:p>
          </p:txBody>
        </p:sp>
        <p:sp>
          <p:nvSpPr>
            <p:cNvPr id="49" name="Text Box 14">
              <a:extLst>
                <a:ext uri="{FF2B5EF4-FFF2-40B4-BE49-F238E27FC236}">
                  <a16:creationId xmlns:a16="http://schemas.microsoft.com/office/drawing/2014/main" id="{F6AEB821-4130-452A-8C3C-699D6A08BB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9" y="1599"/>
              <a:ext cx="222" cy="164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400" b="1"/>
                <a:t> </a:t>
              </a:r>
            </a:p>
          </p:txBody>
        </p:sp>
        <p:sp>
          <p:nvSpPr>
            <p:cNvPr id="50" name="Text Box 15">
              <a:extLst>
                <a:ext uri="{FF2B5EF4-FFF2-40B4-BE49-F238E27FC236}">
                  <a16:creationId xmlns:a16="http://schemas.microsoft.com/office/drawing/2014/main" id="{F50D3C28-8D9C-41E2-9E50-012B4D21F1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5" y="1599"/>
              <a:ext cx="222" cy="164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400" b="1"/>
            </a:p>
          </p:txBody>
        </p:sp>
        <p:sp>
          <p:nvSpPr>
            <p:cNvPr id="51" name="Text Box 16">
              <a:extLst>
                <a:ext uri="{FF2B5EF4-FFF2-40B4-BE49-F238E27FC236}">
                  <a16:creationId xmlns:a16="http://schemas.microsoft.com/office/drawing/2014/main" id="{590FFE37-4A8A-4792-B65D-A7704007A6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3" y="1599"/>
              <a:ext cx="222" cy="164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400" b="1"/>
            </a:p>
          </p:txBody>
        </p:sp>
      </p:grpSp>
    </p:spTree>
    <p:extLst>
      <p:ext uri="{BB962C8B-B14F-4D97-AF65-F5344CB8AC3E}">
        <p14:creationId xmlns:p14="http://schemas.microsoft.com/office/powerpoint/2010/main" val="426580977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9364" y="1481559"/>
            <a:ext cx="7341522" cy="4842124"/>
          </a:xfrm>
        </p:spPr>
        <p:txBody>
          <a:bodyPr/>
          <a:lstStyle/>
          <a:p>
            <a:r>
              <a:rPr lang="es-ES" dirty="0"/>
              <a:t>En un formato de instrucción los bits se distribuyen en campos</a:t>
            </a:r>
          </a:p>
          <a:p>
            <a:pPr lvl="1"/>
            <a:r>
              <a:rPr lang="es-ES" dirty="0"/>
              <a:t>Fragmentos de bits contiguos</a:t>
            </a:r>
          </a:p>
          <a:p>
            <a:pPr lvl="1"/>
            <a:endParaRPr lang="es-ES" dirty="0"/>
          </a:p>
          <a:p>
            <a:r>
              <a:rPr lang="es-ES" dirty="0"/>
              <a:t>Tipos genéricos de campos</a:t>
            </a:r>
          </a:p>
          <a:p>
            <a:pPr lvl="1"/>
            <a:r>
              <a:rPr lang="es-ES" dirty="0"/>
              <a:t>Campo de código de operación</a:t>
            </a:r>
          </a:p>
          <a:p>
            <a:pPr lvl="2"/>
            <a:r>
              <a:rPr lang="es-ES" dirty="0"/>
              <a:t>Indica la operación a realizar</a:t>
            </a:r>
          </a:p>
          <a:p>
            <a:pPr lvl="2"/>
            <a:r>
              <a:rPr lang="es-ES" dirty="0"/>
              <a:t>Es siempre obligatorio y puede extenderse</a:t>
            </a:r>
          </a:p>
          <a:p>
            <a:pPr lvl="1"/>
            <a:r>
              <a:rPr lang="es-ES" dirty="0"/>
              <a:t>Campos de operandos </a:t>
            </a:r>
          </a:p>
          <a:p>
            <a:pPr lvl="2"/>
            <a:r>
              <a:rPr lang="es-ES" dirty="0"/>
              <a:t>Puede no existir o haber varios</a:t>
            </a:r>
          </a:p>
          <a:p>
            <a:pPr lvl="2"/>
            <a:r>
              <a:rPr lang="es-ES" dirty="0"/>
              <a:t>Contienen los operandos (o los lugares donde encontrarlos)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Campos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Formatos de instrucción</a:t>
            </a:r>
          </a:p>
        </p:txBody>
      </p:sp>
      <p:grpSp>
        <p:nvGrpSpPr>
          <p:cNvPr id="5" name="Group 17">
            <a:extLst>
              <a:ext uri="{FF2B5EF4-FFF2-40B4-BE49-F238E27FC236}">
                <a16:creationId xmlns:a16="http://schemas.microsoft.com/office/drawing/2014/main" id="{C9240A6A-2EF1-4CC1-BA16-1A477F9BBE1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293346" y="2524110"/>
            <a:ext cx="3230394" cy="300370"/>
            <a:chOff x="2759" y="1599"/>
            <a:chExt cx="1776" cy="164"/>
          </a:xfrm>
        </p:grpSpPr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6B7A3401-1EF7-4BBA-8357-D3D4E2E31B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9" y="1599"/>
              <a:ext cx="222" cy="164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400" b="1"/>
            </a:p>
          </p:txBody>
        </p:sp>
        <p:sp>
          <p:nvSpPr>
            <p:cNvPr id="7" name="Text Box 10">
              <a:extLst>
                <a:ext uri="{FF2B5EF4-FFF2-40B4-BE49-F238E27FC236}">
                  <a16:creationId xmlns:a16="http://schemas.microsoft.com/office/drawing/2014/main" id="{40B2DCF5-E739-4564-ADDE-B3299362FF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7" y="1599"/>
              <a:ext cx="222" cy="164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400" b="1"/>
            </a:p>
          </p:txBody>
        </p:sp>
        <p:sp>
          <p:nvSpPr>
            <p:cNvPr id="9" name="Text Box 11">
              <a:extLst>
                <a:ext uri="{FF2B5EF4-FFF2-40B4-BE49-F238E27FC236}">
                  <a16:creationId xmlns:a16="http://schemas.microsoft.com/office/drawing/2014/main" id="{0A5A4384-5EB0-4EBE-8BB2-B15868C7C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3" y="1599"/>
              <a:ext cx="222" cy="164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400" b="1"/>
            </a:p>
          </p:txBody>
        </p:sp>
        <p:sp>
          <p:nvSpPr>
            <p:cNvPr id="10" name="Text Box 12">
              <a:extLst>
                <a:ext uri="{FF2B5EF4-FFF2-40B4-BE49-F238E27FC236}">
                  <a16:creationId xmlns:a16="http://schemas.microsoft.com/office/drawing/2014/main" id="{0C2116FB-76E6-47E4-BD09-54327572F0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91" y="1599"/>
              <a:ext cx="222" cy="164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400" b="1"/>
            </a:p>
          </p:txBody>
        </p:sp>
        <p:sp>
          <p:nvSpPr>
            <p:cNvPr id="11" name="Text Box 13">
              <a:extLst>
                <a:ext uri="{FF2B5EF4-FFF2-40B4-BE49-F238E27FC236}">
                  <a16:creationId xmlns:a16="http://schemas.microsoft.com/office/drawing/2014/main" id="{8CFEE977-E541-40BD-8AC2-9E51327B2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1" y="1599"/>
              <a:ext cx="222" cy="16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400" b="1"/>
            </a:p>
          </p:txBody>
        </p:sp>
        <p:sp>
          <p:nvSpPr>
            <p:cNvPr id="12" name="Text Box 14">
              <a:extLst>
                <a:ext uri="{FF2B5EF4-FFF2-40B4-BE49-F238E27FC236}">
                  <a16:creationId xmlns:a16="http://schemas.microsoft.com/office/drawing/2014/main" id="{E71E7FE6-55CE-4F79-A46C-C731227BDF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9" y="1599"/>
              <a:ext cx="222" cy="16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400" b="1"/>
                <a:t> </a:t>
              </a:r>
            </a:p>
          </p:txBody>
        </p:sp>
        <p:sp>
          <p:nvSpPr>
            <p:cNvPr id="13" name="Text Box 15">
              <a:extLst>
                <a:ext uri="{FF2B5EF4-FFF2-40B4-BE49-F238E27FC236}">
                  <a16:creationId xmlns:a16="http://schemas.microsoft.com/office/drawing/2014/main" id="{D315B597-038B-4196-8B8B-459C4473CB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5" y="1599"/>
              <a:ext cx="222" cy="164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400" b="1"/>
            </a:p>
          </p:txBody>
        </p:sp>
        <p:sp>
          <p:nvSpPr>
            <p:cNvPr id="14" name="Text Box 16">
              <a:extLst>
                <a:ext uri="{FF2B5EF4-FFF2-40B4-BE49-F238E27FC236}">
                  <a16:creationId xmlns:a16="http://schemas.microsoft.com/office/drawing/2014/main" id="{33770231-CA3E-4156-AA02-6C3E45EC31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3" y="1599"/>
              <a:ext cx="222" cy="164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400" b="1"/>
            </a:p>
          </p:txBody>
        </p:sp>
      </p:grpSp>
    </p:spTree>
    <p:extLst>
      <p:ext uri="{BB962C8B-B14F-4D97-AF65-F5344CB8AC3E}">
        <p14:creationId xmlns:p14="http://schemas.microsoft.com/office/powerpoint/2010/main" val="14826820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9364" y="1481559"/>
            <a:ext cx="8005550" cy="4842124"/>
          </a:xfrm>
        </p:spPr>
        <p:txBody>
          <a:bodyPr/>
          <a:lstStyle/>
          <a:p>
            <a:r>
              <a:rPr lang="es-ES" dirty="0"/>
              <a:t>Los computadores tienen muy pocos formatos de instrucción</a:t>
            </a:r>
          </a:p>
          <a:p>
            <a:pPr lvl="1"/>
            <a:r>
              <a:rPr lang="es-ES" dirty="0"/>
              <a:t>Cuando haya varios, el código de operación distinguirá entre ellos</a:t>
            </a:r>
          </a:p>
          <a:p>
            <a:r>
              <a:rPr lang="es-ES" dirty="0"/>
              <a:t>Los formatos son sistemáticos</a:t>
            </a:r>
          </a:p>
          <a:p>
            <a:pPr lvl="1"/>
            <a:r>
              <a:rPr lang="es-ES" dirty="0"/>
              <a:t>Fácil codificación y decodificación</a:t>
            </a:r>
          </a:p>
          <a:p>
            <a:pPr lvl="1"/>
            <a:r>
              <a:rPr lang="es-ES" dirty="0"/>
              <a:t>El primer campo suele ser el código de operación</a:t>
            </a:r>
          </a:p>
          <a:p>
            <a:pPr lvl="1"/>
            <a:r>
              <a:rPr lang="es-ES" dirty="0"/>
              <a:t>Los tamaños de los campos que expresan direcciones deben corresponder con los mapas direccionados</a:t>
            </a:r>
          </a:p>
          <a:p>
            <a:pPr lvl="1"/>
            <a:r>
              <a:rPr lang="es-ES" dirty="0"/>
              <a:t>Los tamaños de los formatos encajan en la palabra de memoria de la máquina</a:t>
            </a:r>
          </a:p>
          <a:p>
            <a:endParaRPr lang="es-ES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7AAD75C-EF58-9C65-249F-646E66BA6F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Formatos de instrucción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3507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9363" y="1481559"/>
            <a:ext cx="7515693" cy="4842124"/>
          </a:xfrm>
        </p:spPr>
        <p:txBody>
          <a:bodyPr/>
          <a:lstStyle/>
          <a:p>
            <a:r>
              <a:rPr lang="es-ES" dirty="0"/>
              <a:t>Las instrucciones cortas son preferibles a las largas</a:t>
            </a:r>
          </a:p>
          <a:p>
            <a:pPr lvl="1"/>
            <a:r>
              <a:rPr lang="es-ES" dirty="0"/>
              <a:t>Conlleva ahorro de memoria y rapidez de ejecución</a:t>
            </a:r>
          </a:p>
          <a:p>
            <a:pPr lvl="1"/>
            <a:endParaRPr lang="es-ES" dirty="0"/>
          </a:p>
          <a:p>
            <a:r>
              <a:rPr lang="es-ES" dirty="0"/>
              <a:t>Para ello se aplica direccionamiento implícito</a:t>
            </a:r>
          </a:p>
          <a:p>
            <a:pPr lvl="1"/>
            <a:r>
              <a:rPr lang="es-ES" dirty="0"/>
              <a:t>Sólo las instrucciones de bifurcación tienen campo de instrucción siguiente</a:t>
            </a:r>
          </a:p>
          <a:p>
            <a:pPr lvl="1"/>
            <a:r>
              <a:rPr lang="es-ES" dirty="0"/>
              <a:t>El resultado suele coincidir con el primer operando</a:t>
            </a:r>
          </a:p>
          <a:p>
            <a:pPr lvl="1"/>
            <a:r>
              <a:rPr lang="es-ES" dirty="0"/>
              <a:t>No se suele especificar la representación de los operandos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Direccionamiento implícito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Formatos de instrucción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343022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/>
              <a:t>Formatos de 1 byte</a:t>
            </a:r>
          </a:p>
          <a:p>
            <a:endParaRPr lang="es-ES" dirty="0"/>
          </a:p>
          <a:p>
            <a:endParaRPr lang="es-ES" dirty="0"/>
          </a:p>
          <a:p>
            <a:r>
              <a:rPr lang="pt-BR" dirty="0"/>
              <a:t>Formatos de 2 bytes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Formatos de 3 bytes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Formatos Intel 8085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Formatos de instrucción</a:t>
            </a:r>
            <a:endParaRPr lang="es-ES" dirty="0"/>
          </a:p>
        </p:txBody>
      </p:sp>
      <p:grpSp>
        <p:nvGrpSpPr>
          <p:cNvPr id="9" name="Group 382"/>
          <p:cNvGrpSpPr>
            <a:grpSpLocks/>
          </p:cNvGrpSpPr>
          <p:nvPr/>
        </p:nvGrpSpPr>
        <p:grpSpPr bwMode="auto">
          <a:xfrm>
            <a:off x="4089224" y="1525165"/>
            <a:ext cx="1809750" cy="1346200"/>
            <a:chOff x="779" y="1090"/>
            <a:chExt cx="1140" cy="848"/>
          </a:xfrm>
        </p:grpSpPr>
        <p:grpSp>
          <p:nvGrpSpPr>
            <p:cNvPr id="10" name="Group 17"/>
            <p:cNvGrpSpPr>
              <a:grpSpLocks/>
            </p:cNvGrpSpPr>
            <p:nvPr/>
          </p:nvGrpSpPr>
          <p:grpSpPr bwMode="auto">
            <a:xfrm flipV="1">
              <a:off x="779" y="1090"/>
              <a:ext cx="1140" cy="106"/>
              <a:chOff x="2759" y="1599"/>
              <a:chExt cx="1776" cy="164"/>
            </a:xfrm>
          </p:grpSpPr>
          <p:sp>
            <p:nvSpPr>
              <p:cNvPr id="47" name="Text Box 9"/>
              <p:cNvSpPr txBox="1">
                <a:spLocks noChangeArrowheads="1"/>
              </p:cNvSpPr>
              <p:nvPr/>
            </p:nvSpPr>
            <p:spPr bwMode="auto">
              <a:xfrm>
                <a:off x="3869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48" name="Text Box 10"/>
              <p:cNvSpPr txBox="1">
                <a:spLocks noChangeArrowheads="1"/>
              </p:cNvSpPr>
              <p:nvPr/>
            </p:nvSpPr>
            <p:spPr bwMode="auto">
              <a:xfrm>
                <a:off x="3647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49" name="Text Box 11"/>
              <p:cNvSpPr txBox="1">
                <a:spLocks noChangeArrowheads="1"/>
              </p:cNvSpPr>
              <p:nvPr/>
            </p:nvSpPr>
            <p:spPr bwMode="auto">
              <a:xfrm>
                <a:off x="4313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50" name="Text Box 12"/>
              <p:cNvSpPr txBox="1">
                <a:spLocks noChangeArrowheads="1"/>
              </p:cNvSpPr>
              <p:nvPr/>
            </p:nvSpPr>
            <p:spPr bwMode="auto">
              <a:xfrm>
                <a:off x="4091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51" name="Text Box 13"/>
              <p:cNvSpPr txBox="1">
                <a:spLocks noChangeArrowheads="1"/>
              </p:cNvSpPr>
              <p:nvPr/>
            </p:nvSpPr>
            <p:spPr bwMode="auto">
              <a:xfrm>
                <a:off x="2981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52" name="Text Box 14"/>
              <p:cNvSpPr txBox="1">
                <a:spLocks noChangeArrowheads="1"/>
              </p:cNvSpPr>
              <p:nvPr/>
            </p:nvSpPr>
            <p:spPr bwMode="auto">
              <a:xfrm>
                <a:off x="2759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400" b="1"/>
                  <a:t> </a:t>
                </a:r>
              </a:p>
            </p:txBody>
          </p:sp>
          <p:sp>
            <p:nvSpPr>
              <p:cNvPr id="53" name="Text Box 15"/>
              <p:cNvSpPr txBox="1">
                <a:spLocks noChangeArrowheads="1"/>
              </p:cNvSpPr>
              <p:nvPr/>
            </p:nvSpPr>
            <p:spPr bwMode="auto">
              <a:xfrm>
                <a:off x="3425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54" name="Text Box 16"/>
              <p:cNvSpPr txBox="1">
                <a:spLocks noChangeArrowheads="1"/>
              </p:cNvSpPr>
              <p:nvPr/>
            </p:nvSpPr>
            <p:spPr bwMode="auto">
              <a:xfrm>
                <a:off x="3203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</p:grpSp>
        <p:grpSp>
          <p:nvGrpSpPr>
            <p:cNvPr id="11" name="Group 18"/>
            <p:cNvGrpSpPr>
              <a:grpSpLocks/>
            </p:cNvGrpSpPr>
            <p:nvPr/>
          </p:nvGrpSpPr>
          <p:grpSpPr bwMode="auto">
            <a:xfrm flipV="1">
              <a:off x="779" y="1275"/>
              <a:ext cx="1140" cy="106"/>
              <a:chOff x="2759" y="1599"/>
              <a:chExt cx="1776" cy="164"/>
            </a:xfrm>
          </p:grpSpPr>
          <p:sp>
            <p:nvSpPr>
              <p:cNvPr id="39" name="Text Box 19"/>
              <p:cNvSpPr txBox="1">
                <a:spLocks noChangeArrowheads="1"/>
              </p:cNvSpPr>
              <p:nvPr/>
            </p:nvSpPr>
            <p:spPr bwMode="auto">
              <a:xfrm>
                <a:off x="3869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40" name="Text Box 20"/>
              <p:cNvSpPr txBox="1">
                <a:spLocks noChangeArrowheads="1"/>
              </p:cNvSpPr>
              <p:nvPr/>
            </p:nvSpPr>
            <p:spPr bwMode="auto">
              <a:xfrm>
                <a:off x="3647" y="1599"/>
                <a:ext cx="222" cy="164"/>
              </a:xfrm>
              <a:prstGeom prst="rect">
                <a:avLst/>
              </a:prstGeom>
              <a:solidFill>
                <a:srgbClr val="FF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41" name="Text Box 21"/>
              <p:cNvSpPr txBox="1">
                <a:spLocks noChangeArrowheads="1"/>
              </p:cNvSpPr>
              <p:nvPr/>
            </p:nvSpPr>
            <p:spPr bwMode="auto">
              <a:xfrm>
                <a:off x="4313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42" name="Text Box 22"/>
              <p:cNvSpPr txBox="1">
                <a:spLocks noChangeArrowheads="1"/>
              </p:cNvSpPr>
              <p:nvPr/>
            </p:nvSpPr>
            <p:spPr bwMode="auto">
              <a:xfrm>
                <a:off x="4091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43" name="Text Box 23"/>
              <p:cNvSpPr txBox="1">
                <a:spLocks noChangeArrowheads="1"/>
              </p:cNvSpPr>
              <p:nvPr/>
            </p:nvSpPr>
            <p:spPr bwMode="auto">
              <a:xfrm>
                <a:off x="2981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44" name="Text Box 24"/>
              <p:cNvSpPr txBox="1">
                <a:spLocks noChangeArrowheads="1"/>
              </p:cNvSpPr>
              <p:nvPr/>
            </p:nvSpPr>
            <p:spPr bwMode="auto">
              <a:xfrm>
                <a:off x="2759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400" b="1"/>
                  <a:t> </a:t>
                </a:r>
              </a:p>
            </p:txBody>
          </p:sp>
          <p:sp>
            <p:nvSpPr>
              <p:cNvPr id="45" name="Text Box 25"/>
              <p:cNvSpPr txBox="1">
                <a:spLocks noChangeArrowheads="1"/>
              </p:cNvSpPr>
              <p:nvPr/>
            </p:nvSpPr>
            <p:spPr bwMode="auto">
              <a:xfrm>
                <a:off x="3425" y="1599"/>
                <a:ext cx="222" cy="164"/>
              </a:xfrm>
              <a:prstGeom prst="rect">
                <a:avLst/>
              </a:prstGeom>
              <a:solidFill>
                <a:srgbClr val="FF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46" name="Text Box 26"/>
              <p:cNvSpPr txBox="1">
                <a:spLocks noChangeArrowheads="1"/>
              </p:cNvSpPr>
              <p:nvPr/>
            </p:nvSpPr>
            <p:spPr bwMode="auto">
              <a:xfrm>
                <a:off x="3203" y="1599"/>
                <a:ext cx="222" cy="164"/>
              </a:xfrm>
              <a:prstGeom prst="rect">
                <a:avLst/>
              </a:prstGeom>
              <a:solidFill>
                <a:srgbClr val="FF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</p:grpSp>
        <p:grpSp>
          <p:nvGrpSpPr>
            <p:cNvPr id="12" name="Group 27"/>
            <p:cNvGrpSpPr>
              <a:grpSpLocks/>
            </p:cNvGrpSpPr>
            <p:nvPr/>
          </p:nvGrpSpPr>
          <p:grpSpPr bwMode="auto">
            <a:xfrm flipV="1">
              <a:off x="779" y="1646"/>
              <a:ext cx="1140" cy="106"/>
              <a:chOff x="2759" y="1599"/>
              <a:chExt cx="1776" cy="164"/>
            </a:xfrm>
          </p:grpSpPr>
          <p:sp>
            <p:nvSpPr>
              <p:cNvPr id="31" name="Text Box 28"/>
              <p:cNvSpPr txBox="1">
                <a:spLocks noChangeArrowheads="1"/>
              </p:cNvSpPr>
              <p:nvPr/>
            </p:nvSpPr>
            <p:spPr bwMode="auto">
              <a:xfrm>
                <a:off x="3869" y="1599"/>
                <a:ext cx="222" cy="164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32" name="Text Box 29"/>
              <p:cNvSpPr txBox="1">
                <a:spLocks noChangeArrowheads="1"/>
              </p:cNvSpPr>
              <p:nvPr/>
            </p:nvSpPr>
            <p:spPr bwMode="auto">
              <a:xfrm>
                <a:off x="3647" y="1599"/>
                <a:ext cx="222" cy="164"/>
              </a:xfrm>
              <a:prstGeom prst="rect">
                <a:avLst/>
              </a:prstGeom>
              <a:solidFill>
                <a:srgbClr val="FF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33" name="Text Box 30"/>
              <p:cNvSpPr txBox="1">
                <a:spLocks noChangeArrowheads="1"/>
              </p:cNvSpPr>
              <p:nvPr/>
            </p:nvSpPr>
            <p:spPr bwMode="auto">
              <a:xfrm>
                <a:off x="4313" y="1599"/>
                <a:ext cx="222" cy="164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34" name="Text Box 31"/>
              <p:cNvSpPr txBox="1">
                <a:spLocks noChangeArrowheads="1"/>
              </p:cNvSpPr>
              <p:nvPr/>
            </p:nvSpPr>
            <p:spPr bwMode="auto">
              <a:xfrm>
                <a:off x="4091" y="1599"/>
                <a:ext cx="222" cy="164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35" name="Text Box 32"/>
              <p:cNvSpPr txBox="1">
                <a:spLocks noChangeArrowheads="1"/>
              </p:cNvSpPr>
              <p:nvPr/>
            </p:nvSpPr>
            <p:spPr bwMode="auto">
              <a:xfrm>
                <a:off x="2981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36" name="Text Box 33"/>
              <p:cNvSpPr txBox="1">
                <a:spLocks noChangeArrowheads="1"/>
              </p:cNvSpPr>
              <p:nvPr/>
            </p:nvSpPr>
            <p:spPr bwMode="auto">
              <a:xfrm>
                <a:off x="2759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400" b="1"/>
                  <a:t> </a:t>
                </a:r>
              </a:p>
            </p:txBody>
          </p:sp>
          <p:sp>
            <p:nvSpPr>
              <p:cNvPr id="37" name="Text Box 34"/>
              <p:cNvSpPr txBox="1">
                <a:spLocks noChangeArrowheads="1"/>
              </p:cNvSpPr>
              <p:nvPr/>
            </p:nvSpPr>
            <p:spPr bwMode="auto">
              <a:xfrm>
                <a:off x="3425" y="1599"/>
                <a:ext cx="222" cy="164"/>
              </a:xfrm>
              <a:prstGeom prst="rect">
                <a:avLst/>
              </a:prstGeom>
              <a:solidFill>
                <a:srgbClr val="FF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38" name="Text Box 35"/>
              <p:cNvSpPr txBox="1">
                <a:spLocks noChangeArrowheads="1"/>
              </p:cNvSpPr>
              <p:nvPr/>
            </p:nvSpPr>
            <p:spPr bwMode="auto">
              <a:xfrm>
                <a:off x="3203" y="1599"/>
                <a:ext cx="222" cy="164"/>
              </a:xfrm>
              <a:prstGeom prst="rect">
                <a:avLst/>
              </a:prstGeom>
              <a:solidFill>
                <a:srgbClr val="FF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</p:grpSp>
        <p:grpSp>
          <p:nvGrpSpPr>
            <p:cNvPr id="13" name="Group 45"/>
            <p:cNvGrpSpPr>
              <a:grpSpLocks/>
            </p:cNvGrpSpPr>
            <p:nvPr/>
          </p:nvGrpSpPr>
          <p:grpSpPr bwMode="auto">
            <a:xfrm flipV="1">
              <a:off x="779" y="1461"/>
              <a:ext cx="1140" cy="106"/>
              <a:chOff x="2759" y="1599"/>
              <a:chExt cx="1776" cy="164"/>
            </a:xfrm>
          </p:grpSpPr>
          <p:sp>
            <p:nvSpPr>
              <p:cNvPr id="23" name="Text Box 46"/>
              <p:cNvSpPr txBox="1">
                <a:spLocks noChangeArrowheads="1"/>
              </p:cNvSpPr>
              <p:nvPr/>
            </p:nvSpPr>
            <p:spPr bwMode="auto">
              <a:xfrm>
                <a:off x="3869" y="1599"/>
                <a:ext cx="222" cy="164"/>
              </a:xfrm>
              <a:prstGeom prst="rect">
                <a:avLst/>
              </a:prstGeom>
              <a:solidFill>
                <a:srgbClr val="FF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24" name="Text Box 47"/>
              <p:cNvSpPr txBox="1">
                <a:spLocks noChangeArrowheads="1"/>
              </p:cNvSpPr>
              <p:nvPr/>
            </p:nvSpPr>
            <p:spPr bwMode="auto">
              <a:xfrm>
                <a:off x="3647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25" name="Text Box 48"/>
              <p:cNvSpPr txBox="1">
                <a:spLocks noChangeArrowheads="1"/>
              </p:cNvSpPr>
              <p:nvPr/>
            </p:nvSpPr>
            <p:spPr bwMode="auto">
              <a:xfrm>
                <a:off x="4313" y="1599"/>
                <a:ext cx="222" cy="164"/>
              </a:xfrm>
              <a:prstGeom prst="rect">
                <a:avLst/>
              </a:prstGeom>
              <a:solidFill>
                <a:srgbClr val="FF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26" name="Text Box 49"/>
              <p:cNvSpPr txBox="1">
                <a:spLocks noChangeArrowheads="1"/>
              </p:cNvSpPr>
              <p:nvPr/>
            </p:nvSpPr>
            <p:spPr bwMode="auto">
              <a:xfrm>
                <a:off x="4091" y="1599"/>
                <a:ext cx="222" cy="164"/>
              </a:xfrm>
              <a:prstGeom prst="rect">
                <a:avLst/>
              </a:prstGeom>
              <a:solidFill>
                <a:srgbClr val="FF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27" name="Text Box 50"/>
              <p:cNvSpPr txBox="1">
                <a:spLocks noChangeArrowheads="1"/>
              </p:cNvSpPr>
              <p:nvPr/>
            </p:nvSpPr>
            <p:spPr bwMode="auto">
              <a:xfrm>
                <a:off x="2981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28" name="Text Box 51"/>
              <p:cNvSpPr txBox="1">
                <a:spLocks noChangeArrowheads="1"/>
              </p:cNvSpPr>
              <p:nvPr/>
            </p:nvSpPr>
            <p:spPr bwMode="auto">
              <a:xfrm>
                <a:off x="2759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400" b="1"/>
                  <a:t> </a:t>
                </a:r>
              </a:p>
            </p:txBody>
          </p:sp>
          <p:sp>
            <p:nvSpPr>
              <p:cNvPr id="29" name="Text Box 52"/>
              <p:cNvSpPr txBox="1">
                <a:spLocks noChangeArrowheads="1"/>
              </p:cNvSpPr>
              <p:nvPr/>
            </p:nvSpPr>
            <p:spPr bwMode="auto">
              <a:xfrm>
                <a:off x="3425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30" name="Text Box 53"/>
              <p:cNvSpPr txBox="1">
                <a:spLocks noChangeArrowheads="1"/>
              </p:cNvSpPr>
              <p:nvPr/>
            </p:nvSpPr>
            <p:spPr bwMode="auto">
              <a:xfrm>
                <a:off x="3203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</p:grpSp>
        <p:grpSp>
          <p:nvGrpSpPr>
            <p:cNvPr id="14" name="Group 54"/>
            <p:cNvGrpSpPr>
              <a:grpSpLocks/>
            </p:cNvGrpSpPr>
            <p:nvPr/>
          </p:nvGrpSpPr>
          <p:grpSpPr bwMode="auto">
            <a:xfrm flipV="1">
              <a:off x="779" y="1832"/>
              <a:ext cx="1140" cy="106"/>
              <a:chOff x="2759" y="1599"/>
              <a:chExt cx="1776" cy="164"/>
            </a:xfrm>
          </p:grpSpPr>
          <p:sp>
            <p:nvSpPr>
              <p:cNvPr id="15" name="Text Box 55"/>
              <p:cNvSpPr txBox="1">
                <a:spLocks noChangeArrowheads="1"/>
              </p:cNvSpPr>
              <p:nvPr/>
            </p:nvSpPr>
            <p:spPr bwMode="auto">
              <a:xfrm>
                <a:off x="3869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16" name="Text Box 56"/>
              <p:cNvSpPr txBox="1">
                <a:spLocks noChangeArrowheads="1"/>
              </p:cNvSpPr>
              <p:nvPr/>
            </p:nvSpPr>
            <p:spPr bwMode="auto">
              <a:xfrm>
                <a:off x="3647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17" name="Text Box 57"/>
              <p:cNvSpPr txBox="1">
                <a:spLocks noChangeArrowheads="1"/>
              </p:cNvSpPr>
              <p:nvPr/>
            </p:nvSpPr>
            <p:spPr bwMode="auto">
              <a:xfrm>
                <a:off x="4313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18" name="Text Box 58"/>
              <p:cNvSpPr txBox="1">
                <a:spLocks noChangeArrowheads="1"/>
              </p:cNvSpPr>
              <p:nvPr/>
            </p:nvSpPr>
            <p:spPr bwMode="auto">
              <a:xfrm>
                <a:off x="4091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19" name="Text Box 59"/>
              <p:cNvSpPr txBox="1">
                <a:spLocks noChangeArrowheads="1"/>
              </p:cNvSpPr>
              <p:nvPr/>
            </p:nvSpPr>
            <p:spPr bwMode="auto">
              <a:xfrm>
                <a:off x="2981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20" name="Text Box 60"/>
              <p:cNvSpPr txBox="1">
                <a:spLocks noChangeArrowheads="1"/>
              </p:cNvSpPr>
              <p:nvPr/>
            </p:nvSpPr>
            <p:spPr bwMode="auto">
              <a:xfrm>
                <a:off x="2759" y="1599"/>
                <a:ext cx="222" cy="164"/>
              </a:xfrm>
              <a:prstGeom prst="rect">
                <a:avLst/>
              </a:prstGeom>
              <a:solidFill>
                <a:srgbClr val="EAEAE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400" b="1"/>
                  <a:t> </a:t>
                </a:r>
              </a:p>
            </p:txBody>
          </p:sp>
          <p:sp>
            <p:nvSpPr>
              <p:cNvPr id="21" name="Text Box 61"/>
              <p:cNvSpPr txBox="1">
                <a:spLocks noChangeArrowheads="1"/>
              </p:cNvSpPr>
              <p:nvPr/>
            </p:nvSpPr>
            <p:spPr bwMode="auto">
              <a:xfrm>
                <a:off x="3425" y="1599"/>
                <a:ext cx="222" cy="164"/>
              </a:xfrm>
              <a:prstGeom prst="rect">
                <a:avLst/>
              </a:prstGeom>
              <a:solidFill>
                <a:srgbClr val="FF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  <p:sp>
            <p:nvSpPr>
              <p:cNvPr id="22" name="Text Box 62"/>
              <p:cNvSpPr txBox="1">
                <a:spLocks noChangeArrowheads="1"/>
              </p:cNvSpPr>
              <p:nvPr/>
            </p:nvSpPr>
            <p:spPr bwMode="auto">
              <a:xfrm>
                <a:off x="3203" y="1599"/>
                <a:ext cx="222" cy="164"/>
              </a:xfrm>
              <a:prstGeom prst="rect">
                <a:avLst/>
              </a:prstGeom>
              <a:solidFill>
                <a:srgbClr val="FF66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400" b="1"/>
              </a:p>
            </p:txBody>
          </p:sp>
        </p:grpSp>
      </p:grpSp>
      <p:grpSp>
        <p:nvGrpSpPr>
          <p:cNvPr id="55" name="Group 259"/>
          <p:cNvGrpSpPr>
            <a:grpSpLocks/>
          </p:cNvGrpSpPr>
          <p:nvPr/>
        </p:nvGrpSpPr>
        <p:grpSpPr bwMode="auto">
          <a:xfrm>
            <a:off x="9868436" y="5535905"/>
            <a:ext cx="658812" cy="504825"/>
            <a:chOff x="4732" y="921"/>
            <a:chExt cx="415" cy="318"/>
          </a:xfrm>
        </p:grpSpPr>
        <p:sp>
          <p:nvSpPr>
            <p:cNvPr id="56" name="Text Box 248"/>
            <p:cNvSpPr txBox="1">
              <a:spLocks noChangeArrowheads="1"/>
            </p:cNvSpPr>
            <p:nvPr/>
          </p:nvSpPr>
          <p:spPr bwMode="auto">
            <a:xfrm flipV="1">
              <a:off x="4732" y="1133"/>
              <a:ext cx="142" cy="106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lIns="0" tIns="0" rIns="0" bIns="0" anchor="ctr" anchorCtr="1"/>
            <a:lstStyle/>
            <a:p>
              <a:pPr algn="l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400" b="1"/>
            </a:p>
          </p:txBody>
        </p:sp>
        <p:sp>
          <p:nvSpPr>
            <p:cNvPr id="57" name="Text Box 253"/>
            <p:cNvSpPr txBox="1">
              <a:spLocks noChangeArrowheads="1"/>
            </p:cNvSpPr>
            <p:nvPr/>
          </p:nvSpPr>
          <p:spPr bwMode="auto">
            <a:xfrm flipV="1">
              <a:off x="4732" y="921"/>
              <a:ext cx="143" cy="106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l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400" b="1"/>
                <a:t> </a:t>
              </a:r>
            </a:p>
          </p:txBody>
        </p:sp>
        <p:sp>
          <p:nvSpPr>
            <p:cNvPr id="58" name="Text Box 255"/>
            <p:cNvSpPr txBox="1">
              <a:spLocks noChangeArrowheads="1"/>
            </p:cNvSpPr>
            <p:nvPr/>
          </p:nvSpPr>
          <p:spPr bwMode="auto">
            <a:xfrm flipV="1">
              <a:off x="4732" y="1027"/>
              <a:ext cx="143" cy="106"/>
            </a:xfrm>
            <a:prstGeom prst="rect">
              <a:avLst/>
            </a:prstGeom>
            <a:solidFill>
              <a:srgbClr val="FF66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lIns="0" tIns="0" rIns="0" bIns="0" anchor="ctr" anchorCtr="1"/>
            <a:lstStyle/>
            <a:p>
              <a:pPr algn="l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400" b="1"/>
            </a:p>
          </p:txBody>
        </p:sp>
        <p:sp>
          <p:nvSpPr>
            <p:cNvPr id="59" name="Text Box 256"/>
            <p:cNvSpPr txBox="1">
              <a:spLocks noChangeArrowheads="1"/>
            </p:cNvSpPr>
            <p:nvPr/>
          </p:nvSpPr>
          <p:spPr bwMode="auto">
            <a:xfrm>
              <a:off x="4874" y="921"/>
              <a:ext cx="27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l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200" dirty="0"/>
                <a:t>Código de Operación</a:t>
              </a:r>
            </a:p>
          </p:txBody>
        </p:sp>
        <p:sp>
          <p:nvSpPr>
            <p:cNvPr id="60" name="Text Box 257"/>
            <p:cNvSpPr txBox="1">
              <a:spLocks noChangeArrowheads="1"/>
            </p:cNvSpPr>
            <p:nvPr/>
          </p:nvSpPr>
          <p:spPr bwMode="auto">
            <a:xfrm>
              <a:off x="4874" y="1027"/>
              <a:ext cx="27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l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200" dirty="0"/>
                <a:t>Operando 1</a:t>
              </a:r>
            </a:p>
          </p:txBody>
        </p:sp>
        <p:sp>
          <p:nvSpPr>
            <p:cNvPr id="61" name="Text Box 258"/>
            <p:cNvSpPr txBox="1">
              <a:spLocks noChangeArrowheads="1"/>
            </p:cNvSpPr>
            <p:nvPr/>
          </p:nvSpPr>
          <p:spPr bwMode="auto">
            <a:xfrm>
              <a:off x="4874" y="1133"/>
              <a:ext cx="273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l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200"/>
                <a:t>Operando 2</a:t>
              </a:r>
            </a:p>
          </p:txBody>
        </p:sp>
      </p:grpSp>
      <p:grpSp>
        <p:nvGrpSpPr>
          <p:cNvPr id="62" name="Group 383"/>
          <p:cNvGrpSpPr>
            <a:grpSpLocks/>
          </p:cNvGrpSpPr>
          <p:nvPr/>
        </p:nvGrpSpPr>
        <p:grpSpPr bwMode="auto">
          <a:xfrm>
            <a:off x="778906" y="3588222"/>
            <a:ext cx="3846512" cy="504825"/>
            <a:chOff x="777" y="2503"/>
            <a:chExt cx="2423" cy="318"/>
          </a:xfrm>
        </p:grpSpPr>
        <p:grpSp>
          <p:nvGrpSpPr>
            <p:cNvPr id="63" name="Group 153"/>
            <p:cNvGrpSpPr>
              <a:grpSpLocks/>
            </p:cNvGrpSpPr>
            <p:nvPr/>
          </p:nvGrpSpPr>
          <p:grpSpPr bwMode="auto">
            <a:xfrm>
              <a:off x="777" y="2503"/>
              <a:ext cx="2423" cy="106"/>
              <a:chOff x="694" y="2164"/>
              <a:chExt cx="2423" cy="106"/>
            </a:xfrm>
          </p:grpSpPr>
          <p:grpSp>
            <p:nvGrpSpPr>
              <p:cNvPr id="83" name="Group 154"/>
              <p:cNvGrpSpPr>
                <a:grpSpLocks/>
              </p:cNvGrpSpPr>
              <p:nvPr/>
            </p:nvGrpSpPr>
            <p:grpSpPr bwMode="auto">
              <a:xfrm flipV="1">
                <a:off x="694" y="2164"/>
                <a:ext cx="1140" cy="106"/>
                <a:chOff x="2759" y="1599"/>
                <a:chExt cx="1776" cy="164"/>
              </a:xfrm>
            </p:grpSpPr>
            <p:sp>
              <p:nvSpPr>
                <p:cNvPr id="93" name="Text Box 155"/>
                <p:cNvSpPr txBox="1">
                  <a:spLocks noChangeArrowheads="1"/>
                </p:cNvSpPr>
                <p:nvPr/>
              </p:nvSpPr>
              <p:spPr bwMode="auto">
                <a:xfrm>
                  <a:off x="3869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94" name="Text Box 156"/>
                <p:cNvSpPr txBox="1">
                  <a:spLocks noChangeArrowheads="1"/>
                </p:cNvSpPr>
                <p:nvPr/>
              </p:nvSpPr>
              <p:spPr bwMode="auto">
                <a:xfrm>
                  <a:off x="3647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95" name="Text Box 157"/>
                <p:cNvSpPr txBox="1">
                  <a:spLocks noChangeArrowheads="1"/>
                </p:cNvSpPr>
                <p:nvPr/>
              </p:nvSpPr>
              <p:spPr bwMode="auto">
                <a:xfrm>
                  <a:off x="4313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96" name="Text Box 158"/>
                <p:cNvSpPr txBox="1">
                  <a:spLocks noChangeArrowheads="1"/>
                </p:cNvSpPr>
                <p:nvPr/>
              </p:nvSpPr>
              <p:spPr bwMode="auto">
                <a:xfrm>
                  <a:off x="4091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97" name="Text Box 159"/>
                <p:cNvSpPr txBox="1">
                  <a:spLocks noChangeArrowheads="1"/>
                </p:cNvSpPr>
                <p:nvPr/>
              </p:nvSpPr>
              <p:spPr bwMode="auto">
                <a:xfrm>
                  <a:off x="2981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98" name="Text Box 160"/>
                <p:cNvSpPr txBox="1">
                  <a:spLocks noChangeArrowheads="1"/>
                </p:cNvSpPr>
                <p:nvPr/>
              </p:nvSpPr>
              <p:spPr bwMode="auto">
                <a:xfrm>
                  <a:off x="2759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r>
                    <a:rPr lang="es-ES_tradnl" altLang="es-ES" sz="1400" b="1"/>
                    <a:t> </a:t>
                  </a:r>
                </a:p>
              </p:txBody>
            </p:sp>
            <p:sp>
              <p:nvSpPr>
                <p:cNvPr id="99" name="Text Box 161"/>
                <p:cNvSpPr txBox="1">
                  <a:spLocks noChangeArrowheads="1"/>
                </p:cNvSpPr>
                <p:nvPr/>
              </p:nvSpPr>
              <p:spPr bwMode="auto">
                <a:xfrm>
                  <a:off x="3425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00" name="Text Box 162"/>
                <p:cNvSpPr txBox="1">
                  <a:spLocks noChangeArrowheads="1"/>
                </p:cNvSpPr>
                <p:nvPr/>
              </p:nvSpPr>
              <p:spPr bwMode="auto">
                <a:xfrm>
                  <a:off x="3203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</p:grpSp>
          <p:grpSp>
            <p:nvGrpSpPr>
              <p:cNvPr id="84" name="Group 163"/>
              <p:cNvGrpSpPr>
                <a:grpSpLocks/>
              </p:cNvGrpSpPr>
              <p:nvPr/>
            </p:nvGrpSpPr>
            <p:grpSpPr bwMode="auto">
              <a:xfrm flipV="1">
                <a:off x="1977" y="2164"/>
                <a:ext cx="1140" cy="106"/>
                <a:chOff x="2759" y="1599"/>
                <a:chExt cx="1776" cy="164"/>
              </a:xfrm>
            </p:grpSpPr>
            <p:sp>
              <p:nvSpPr>
                <p:cNvPr id="85" name="Text Box 164"/>
                <p:cNvSpPr txBox="1">
                  <a:spLocks noChangeArrowheads="1"/>
                </p:cNvSpPr>
                <p:nvPr/>
              </p:nvSpPr>
              <p:spPr bwMode="auto">
                <a:xfrm>
                  <a:off x="3869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86" name="Text Box 165"/>
                <p:cNvSpPr txBox="1">
                  <a:spLocks noChangeArrowheads="1"/>
                </p:cNvSpPr>
                <p:nvPr/>
              </p:nvSpPr>
              <p:spPr bwMode="auto">
                <a:xfrm>
                  <a:off x="3647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87" name="Text Box 166"/>
                <p:cNvSpPr txBox="1">
                  <a:spLocks noChangeArrowheads="1"/>
                </p:cNvSpPr>
                <p:nvPr/>
              </p:nvSpPr>
              <p:spPr bwMode="auto">
                <a:xfrm>
                  <a:off x="4313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88" name="Text Box 167"/>
                <p:cNvSpPr txBox="1">
                  <a:spLocks noChangeArrowheads="1"/>
                </p:cNvSpPr>
                <p:nvPr/>
              </p:nvSpPr>
              <p:spPr bwMode="auto">
                <a:xfrm>
                  <a:off x="4091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89" name="Text Box 168"/>
                <p:cNvSpPr txBox="1">
                  <a:spLocks noChangeArrowheads="1"/>
                </p:cNvSpPr>
                <p:nvPr/>
              </p:nvSpPr>
              <p:spPr bwMode="auto">
                <a:xfrm>
                  <a:off x="2981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90" name="Text Box 169"/>
                <p:cNvSpPr txBox="1">
                  <a:spLocks noChangeArrowheads="1"/>
                </p:cNvSpPr>
                <p:nvPr/>
              </p:nvSpPr>
              <p:spPr bwMode="auto">
                <a:xfrm>
                  <a:off x="2759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r>
                    <a:rPr lang="es-ES_tradnl" altLang="es-ES" sz="1400" b="1"/>
                    <a:t> </a:t>
                  </a:r>
                </a:p>
              </p:txBody>
            </p:sp>
            <p:sp>
              <p:nvSpPr>
                <p:cNvPr id="91" name="Text Box 170"/>
                <p:cNvSpPr txBox="1">
                  <a:spLocks noChangeArrowheads="1"/>
                </p:cNvSpPr>
                <p:nvPr/>
              </p:nvSpPr>
              <p:spPr bwMode="auto">
                <a:xfrm>
                  <a:off x="3425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92" name="Text Box 171"/>
                <p:cNvSpPr txBox="1">
                  <a:spLocks noChangeArrowheads="1"/>
                </p:cNvSpPr>
                <p:nvPr/>
              </p:nvSpPr>
              <p:spPr bwMode="auto">
                <a:xfrm>
                  <a:off x="3203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</p:grpSp>
        </p:grpSp>
        <p:grpSp>
          <p:nvGrpSpPr>
            <p:cNvPr id="64" name="Group 260"/>
            <p:cNvGrpSpPr>
              <a:grpSpLocks/>
            </p:cNvGrpSpPr>
            <p:nvPr/>
          </p:nvGrpSpPr>
          <p:grpSpPr bwMode="auto">
            <a:xfrm>
              <a:off x="777" y="2715"/>
              <a:ext cx="2423" cy="106"/>
              <a:chOff x="694" y="2409"/>
              <a:chExt cx="2423" cy="106"/>
            </a:xfrm>
          </p:grpSpPr>
          <p:grpSp>
            <p:nvGrpSpPr>
              <p:cNvPr id="65" name="Group 261"/>
              <p:cNvGrpSpPr>
                <a:grpSpLocks/>
              </p:cNvGrpSpPr>
              <p:nvPr/>
            </p:nvGrpSpPr>
            <p:grpSpPr bwMode="auto">
              <a:xfrm flipV="1">
                <a:off x="694" y="2409"/>
                <a:ext cx="1140" cy="106"/>
                <a:chOff x="2759" y="1599"/>
                <a:chExt cx="1776" cy="164"/>
              </a:xfrm>
            </p:grpSpPr>
            <p:sp>
              <p:nvSpPr>
                <p:cNvPr id="75" name="Text Box 262"/>
                <p:cNvSpPr txBox="1">
                  <a:spLocks noChangeArrowheads="1"/>
                </p:cNvSpPr>
                <p:nvPr/>
              </p:nvSpPr>
              <p:spPr bwMode="auto">
                <a:xfrm>
                  <a:off x="3869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76" name="Text Box 263"/>
                <p:cNvSpPr txBox="1">
                  <a:spLocks noChangeArrowheads="1"/>
                </p:cNvSpPr>
                <p:nvPr/>
              </p:nvSpPr>
              <p:spPr bwMode="auto">
                <a:xfrm>
                  <a:off x="3647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77" name="Text Box 264"/>
                <p:cNvSpPr txBox="1">
                  <a:spLocks noChangeArrowheads="1"/>
                </p:cNvSpPr>
                <p:nvPr/>
              </p:nvSpPr>
              <p:spPr bwMode="auto">
                <a:xfrm>
                  <a:off x="4313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78" name="Text Box 265"/>
                <p:cNvSpPr txBox="1">
                  <a:spLocks noChangeArrowheads="1"/>
                </p:cNvSpPr>
                <p:nvPr/>
              </p:nvSpPr>
              <p:spPr bwMode="auto">
                <a:xfrm>
                  <a:off x="4091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79" name="Text Box 266"/>
                <p:cNvSpPr txBox="1">
                  <a:spLocks noChangeArrowheads="1"/>
                </p:cNvSpPr>
                <p:nvPr/>
              </p:nvSpPr>
              <p:spPr bwMode="auto">
                <a:xfrm>
                  <a:off x="2981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80" name="Text Box 267"/>
                <p:cNvSpPr txBox="1">
                  <a:spLocks noChangeArrowheads="1"/>
                </p:cNvSpPr>
                <p:nvPr/>
              </p:nvSpPr>
              <p:spPr bwMode="auto">
                <a:xfrm>
                  <a:off x="2759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r>
                    <a:rPr lang="es-ES_tradnl" altLang="es-ES" sz="1400" b="1"/>
                    <a:t> </a:t>
                  </a:r>
                </a:p>
              </p:txBody>
            </p:sp>
            <p:sp>
              <p:nvSpPr>
                <p:cNvPr id="81" name="Text Box 268"/>
                <p:cNvSpPr txBox="1">
                  <a:spLocks noChangeArrowheads="1"/>
                </p:cNvSpPr>
                <p:nvPr/>
              </p:nvSpPr>
              <p:spPr bwMode="auto">
                <a:xfrm>
                  <a:off x="3425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82" name="Text Box 269"/>
                <p:cNvSpPr txBox="1">
                  <a:spLocks noChangeArrowheads="1"/>
                </p:cNvSpPr>
                <p:nvPr/>
              </p:nvSpPr>
              <p:spPr bwMode="auto">
                <a:xfrm>
                  <a:off x="3203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</p:grpSp>
          <p:grpSp>
            <p:nvGrpSpPr>
              <p:cNvPr id="66" name="Group 270"/>
              <p:cNvGrpSpPr>
                <a:grpSpLocks/>
              </p:cNvGrpSpPr>
              <p:nvPr/>
            </p:nvGrpSpPr>
            <p:grpSpPr bwMode="auto">
              <a:xfrm flipV="1">
                <a:off x="1977" y="2409"/>
                <a:ext cx="1140" cy="106"/>
                <a:chOff x="2759" y="1599"/>
                <a:chExt cx="1776" cy="164"/>
              </a:xfrm>
            </p:grpSpPr>
            <p:sp>
              <p:nvSpPr>
                <p:cNvPr id="67" name="Text Box 271"/>
                <p:cNvSpPr txBox="1">
                  <a:spLocks noChangeArrowheads="1"/>
                </p:cNvSpPr>
                <p:nvPr/>
              </p:nvSpPr>
              <p:spPr bwMode="auto">
                <a:xfrm>
                  <a:off x="3869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68" name="Text Box 272"/>
                <p:cNvSpPr txBox="1">
                  <a:spLocks noChangeArrowheads="1"/>
                </p:cNvSpPr>
                <p:nvPr/>
              </p:nvSpPr>
              <p:spPr bwMode="auto">
                <a:xfrm>
                  <a:off x="3647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69" name="Text Box 273"/>
                <p:cNvSpPr txBox="1">
                  <a:spLocks noChangeArrowheads="1"/>
                </p:cNvSpPr>
                <p:nvPr/>
              </p:nvSpPr>
              <p:spPr bwMode="auto">
                <a:xfrm>
                  <a:off x="4313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70" name="Text Box 274"/>
                <p:cNvSpPr txBox="1">
                  <a:spLocks noChangeArrowheads="1"/>
                </p:cNvSpPr>
                <p:nvPr/>
              </p:nvSpPr>
              <p:spPr bwMode="auto">
                <a:xfrm>
                  <a:off x="4091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71" name="Text Box 275"/>
                <p:cNvSpPr txBox="1">
                  <a:spLocks noChangeArrowheads="1"/>
                </p:cNvSpPr>
                <p:nvPr/>
              </p:nvSpPr>
              <p:spPr bwMode="auto">
                <a:xfrm>
                  <a:off x="2981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72" name="Text Box 276"/>
                <p:cNvSpPr txBox="1">
                  <a:spLocks noChangeArrowheads="1"/>
                </p:cNvSpPr>
                <p:nvPr/>
              </p:nvSpPr>
              <p:spPr bwMode="auto">
                <a:xfrm>
                  <a:off x="2759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r>
                    <a:rPr lang="es-ES_tradnl" altLang="es-ES" sz="1400" b="1"/>
                    <a:t> </a:t>
                  </a:r>
                </a:p>
              </p:txBody>
            </p:sp>
            <p:sp>
              <p:nvSpPr>
                <p:cNvPr id="73" name="Text Box 277"/>
                <p:cNvSpPr txBox="1">
                  <a:spLocks noChangeArrowheads="1"/>
                </p:cNvSpPr>
                <p:nvPr/>
              </p:nvSpPr>
              <p:spPr bwMode="auto">
                <a:xfrm>
                  <a:off x="3425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74" name="Text Box 278"/>
                <p:cNvSpPr txBox="1">
                  <a:spLocks noChangeArrowheads="1"/>
                </p:cNvSpPr>
                <p:nvPr/>
              </p:nvSpPr>
              <p:spPr bwMode="auto">
                <a:xfrm>
                  <a:off x="3203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</p:grpSp>
        </p:grpSp>
      </p:grpSp>
      <p:grpSp>
        <p:nvGrpSpPr>
          <p:cNvPr id="101" name="Group 384"/>
          <p:cNvGrpSpPr>
            <a:grpSpLocks/>
          </p:cNvGrpSpPr>
          <p:nvPr/>
        </p:nvGrpSpPr>
        <p:grpSpPr bwMode="auto">
          <a:xfrm>
            <a:off x="778906" y="5199355"/>
            <a:ext cx="5883275" cy="841375"/>
            <a:chOff x="777" y="3448"/>
            <a:chExt cx="3706" cy="530"/>
          </a:xfrm>
        </p:grpSpPr>
        <p:grpSp>
          <p:nvGrpSpPr>
            <p:cNvPr id="102" name="Group 191"/>
            <p:cNvGrpSpPr>
              <a:grpSpLocks/>
            </p:cNvGrpSpPr>
            <p:nvPr/>
          </p:nvGrpSpPr>
          <p:grpSpPr bwMode="auto">
            <a:xfrm>
              <a:off x="777" y="3448"/>
              <a:ext cx="3706" cy="106"/>
              <a:chOff x="694" y="2198"/>
              <a:chExt cx="3706" cy="106"/>
            </a:xfrm>
          </p:grpSpPr>
          <p:grpSp>
            <p:nvGrpSpPr>
              <p:cNvPr id="159" name="Group 192"/>
              <p:cNvGrpSpPr>
                <a:grpSpLocks/>
              </p:cNvGrpSpPr>
              <p:nvPr/>
            </p:nvGrpSpPr>
            <p:grpSpPr bwMode="auto">
              <a:xfrm flipV="1">
                <a:off x="694" y="2198"/>
                <a:ext cx="1140" cy="106"/>
                <a:chOff x="2759" y="1599"/>
                <a:chExt cx="1776" cy="164"/>
              </a:xfrm>
            </p:grpSpPr>
            <p:sp>
              <p:nvSpPr>
                <p:cNvPr id="178" name="Text Box 193"/>
                <p:cNvSpPr txBox="1">
                  <a:spLocks noChangeArrowheads="1"/>
                </p:cNvSpPr>
                <p:nvPr/>
              </p:nvSpPr>
              <p:spPr bwMode="auto">
                <a:xfrm>
                  <a:off x="3869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79" name="Text Box 194"/>
                <p:cNvSpPr txBox="1">
                  <a:spLocks noChangeArrowheads="1"/>
                </p:cNvSpPr>
                <p:nvPr/>
              </p:nvSpPr>
              <p:spPr bwMode="auto">
                <a:xfrm>
                  <a:off x="3647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80" name="Text Box 195"/>
                <p:cNvSpPr txBox="1">
                  <a:spLocks noChangeArrowheads="1"/>
                </p:cNvSpPr>
                <p:nvPr/>
              </p:nvSpPr>
              <p:spPr bwMode="auto">
                <a:xfrm>
                  <a:off x="4313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81" name="Text Box 196"/>
                <p:cNvSpPr txBox="1">
                  <a:spLocks noChangeArrowheads="1"/>
                </p:cNvSpPr>
                <p:nvPr/>
              </p:nvSpPr>
              <p:spPr bwMode="auto">
                <a:xfrm>
                  <a:off x="4091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82" name="Text Box 197"/>
                <p:cNvSpPr txBox="1">
                  <a:spLocks noChangeArrowheads="1"/>
                </p:cNvSpPr>
                <p:nvPr/>
              </p:nvSpPr>
              <p:spPr bwMode="auto">
                <a:xfrm>
                  <a:off x="2981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83" name="Text Box 198"/>
                <p:cNvSpPr txBox="1">
                  <a:spLocks noChangeArrowheads="1"/>
                </p:cNvSpPr>
                <p:nvPr/>
              </p:nvSpPr>
              <p:spPr bwMode="auto">
                <a:xfrm>
                  <a:off x="2759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r>
                    <a:rPr lang="es-ES_tradnl" altLang="es-ES" sz="1400" b="1"/>
                    <a:t> </a:t>
                  </a:r>
                </a:p>
              </p:txBody>
            </p:sp>
            <p:sp>
              <p:nvSpPr>
                <p:cNvPr id="184" name="Text Box 199"/>
                <p:cNvSpPr txBox="1">
                  <a:spLocks noChangeArrowheads="1"/>
                </p:cNvSpPr>
                <p:nvPr/>
              </p:nvSpPr>
              <p:spPr bwMode="auto">
                <a:xfrm>
                  <a:off x="3425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85" name="Text Box 200"/>
                <p:cNvSpPr txBox="1">
                  <a:spLocks noChangeArrowheads="1"/>
                </p:cNvSpPr>
                <p:nvPr/>
              </p:nvSpPr>
              <p:spPr bwMode="auto">
                <a:xfrm>
                  <a:off x="3203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</p:grpSp>
          <p:grpSp>
            <p:nvGrpSpPr>
              <p:cNvPr id="160" name="Group 201"/>
              <p:cNvGrpSpPr>
                <a:grpSpLocks/>
              </p:cNvGrpSpPr>
              <p:nvPr/>
            </p:nvGrpSpPr>
            <p:grpSpPr bwMode="auto">
              <a:xfrm flipV="1">
                <a:off x="1977" y="2198"/>
                <a:ext cx="1140" cy="106"/>
                <a:chOff x="2759" y="1599"/>
                <a:chExt cx="1776" cy="164"/>
              </a:xfrm>
            </p:grpSpPr>
            <p:sp>
              <p:nvSpPr>
                <p:cNvPr id="170" name="Text Box 202"/>
                <p:cNvSpPr txBox="1">
                  <a:spLocks noChangeArrowheads="1"/>
                </p:cNvSpPr>
                <p:nvPr/>
              </p:nvSpPr>
              <p:spPr bwMode="auto">
                <a:xfrm>
                  <a:off x="3869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71" name="Text Box 203"/>
                <p:cNvSpPr txBox="1">
                  <a:spLocks noChangeArrowheads="1"/>
                </p:cNvSpPr>
                <p:nvPr/>
              </p:nvSpPr>
              <p:spPr bwMode="auto">
                <a:xfrm>
                  <a:off x="3647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72" name="Text Box 204"/>
                <p:cNvSpPr txBox="1">
                  <a:spLocks noChangeArrowheads="1"/>
                </p:cNvSpPr>
                <p:nvPr/>
              </p:nvSpPr>
              <p:spPr bwMode="auto">
                <a:xfrm>
                  <a:off x="4313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73" name="Text Box 205"/>
                <p:cNvSpPr txBox="1">
                  <a:spLocks noChangeArrowheads="1"/>
                </p:cNvSpPr>
                <p:nvPr/>
              </p:nvSpPr>
              <p:spPr bwMode="auto">
                <a:xfrm>
                  <a:off x="4091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74" name="Text Box 206"/>
                <p:cNvSpPr txBox="1">
                  <a:spLocks noChangeArrowheads="1"/>
                </p:cNvSpPr>
                <p:nvPr/>
              </p:nvSpPr>
              <p:spPr bwMode="auto">
                <a:xfrm>
                  <a:off x="2981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75" name="Text Box 207"/>
                <p:cNvSpPr txBox="1">
                  <a:spLocks noChangeArrowheads="1"/>
                </p:cNvSpPr>
                <p:nvPr/>
              </p:nvSpPr>
              <p:spPr bwMode="auto">
                <a:xfrm>
                  <a:off x="2759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r>
                    <a:rPr lang="es-ES_tradnl" altLang="es-ES" sz="1400" b="1"/>
                    <a:t> </a:t>
                  </a:r>
                </a:p>
              </p:txBody>
            </p:sp>
            <p:sp>
              <p:nvSpPr>
                <p:cNvPr id="176" name="Text Box 208"/>
                <p:cNvSpPr txBox="1">
                  <a:spLocks noChangeArrowheads="1"/>
                </p:cNvSpPr>
                <p:nvPr/>
              </p:nvSpPr>
              <p:spPr bwMode="auto">
                <a:xfrm>
                  <a:off x="3425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77" name="Text Box 209"/>
                <p:cNvSpPr txBox="1">
                  <a:spLocks noChangeArrowheads="1"/>
                </p:cNvSpPr>
                <p:nvPr/>
              </p:nvSpPr>
              <p:spPr bwMode="auto">
                <a:xfrm>
                  <a:off x="3203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</p:grpSp>
          <p:grpSp>
            <p:nvGrpSpPr>
              <p:cNvPr id="161" name="Group 210"/>
              <p:cNvGrpSpPr>
                <a:grpSpLocks/>
              </p:cNvGrpSpPr>
              <p:nvPr/>
            </p:nvGrpSpPr>
            <p:grpSpPr bwMode="auto">
              <a:xfrm flipV="1">
                <a:off x="3260" y="2198"/>
                <a:ext cx="1140" cy="106"/>
                <a:chOff x="2759" y="1599"/>
                <a:chExt cx="1776" cy="164"/>
              </a:xfrm>
            </p:grpSpPr>
            <p:sp>
              <p:nvSpPr>
                <p:cNvPr id="162" name="Text Box 211"/>
                <p:cNvSpPr txBox="1">
                  <a:spLocks noChangeArrowheads="1"/>
                </p:cNvSpPr>
                <p:nvPr/>
              </p:nvSpPr>
              <p:spPr bwMode="auto">
                <a:xfrm>
                  <a:off x="3869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63" name="Text Box 212"/>
                <p:cNvSpPr txBox="1">
                  <a:spLocks noChangeArrowheads="1"/>
                </p:cNvSpPr>
                <p:nvPr/>
              </p:nvSpPr>
              <p:spPr bwMode="auto">
                <a:xfrm>
                  <a:off x="3647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64" name="Text Box 213"/>
                <p:cNvSpPr txBox="1">
                  <a:spLocks noChangeArrowheads="1"/>
                </p:cNvSpPr>
                <p:nvPr/>
              </p:nvSpPr>
              <p:spPr bwMode="auto">
                <a:xfrm>
                  <a:off x="4313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65" name="Text Box 214"/>
                <p:cNvSpPr txBox="1">
                  <a:spLocks noChangeArrowheads="1"/>
                </p:cNvSpPr>
                <p:nvPr/>
              </p:nvSpPr>
              <p:spPr bwMode="auto">
                <a:xfrm>
                  <a:off x="4091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66" name="Text Box 215"/>
                <p:cNvSpPr txBox="1">
                  <a:spLocks noChangeArrowheads="1"/>
                </p:cNvSpPr>
                <p:nvPr/>
              </p:nvSpPr>
              <p:spPr bwMode="auto">
                <a:xfrm>
                  <a:off x="2981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67" name="Text Box 216"/>
                <p:cNvSpPr txBox="1">
                  <a:spLocks noChangeArrowheads="1"/>
                </p:cNvSpPr>
                <p:nvPr/>
              </p:nvSpPr>
              <p:spPr bwMode="auto">
                <a:xfrm>
                  <a:off x="2759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r>
                    <a:rPr lang="es-ES_tradnl" altLang="es-ES" sz="1400" b="1"/>
                    <a:t> </a:t>
                  </a:r>
                </a:p>
              </p:txBody>
            </p:sp>
            <p:sp>
              <p:nvSpPr>
                <p:cNvPr id="168" name="Text Box 217"/>
                <p:cNvSpPr txBox="1">
                  <a:spLocks noChangeArrowheads="1"/>
                </p:cNvSpPr>
                <p:nvPr/>
              </p:nvSpPr>
              <p:spPr bwMode="auto">
                <a:xfrm>
                  <a:off x="3425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69" name="Text Box 218"/>
                <p:cNvSpPr txBox="1">
                  <a:spLocks noChangeArrowheads="1"/>
                </p:cNvSpPr>
                <p:nvPr/>
              </p:nvSpPr>
              <p:spPr bwMode="auto">
                <a:xfrm>
                  <a:off x="3203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</p:grpSp>
        </p:grpSp>
        <p:grpSp>
          <p:nvGrpSpPr>
            <p:cNvPr id="103" name="Group 219"/>
            <p:cNvGrpSpPr>
              <a:grpSpLocks/>
            </p:cNvGrpSpPr>
            <p:nvPr/>
          </p:nvGrpSpPr>
          <p:grpSpPr bwMode="auto">
            <a:xfrm>
              <a:off x="777" y="3660"/>
              <a:ext cx="3706" cy="106"/>
              <a:chOff x="694" y="2430"/>
              <a:chExt cx="3706" cy="106"/>
            </a:xfrm>
          </p:grpSpPr>
          <p:grpSp>
            <p:nvGrpSpPr>
              <p:cNvPr id="132" name="Group 220"/>
              <p:cNvGrpSpPr>
                <a:grpSpLocks/>
              </p:cNvGrpSpPr>
              <p:nvPr/>
            </p:nvGrpSpPr>
            <p:grpSpPr bwMode="auto">
              <a:xfrm flipV="1">
                <a:off x="694" y="2430"/>
                <a:ext cx="1140" cy="106"/>
                <a:chOff x="2759" y="1599"/>
                <a:chExt cx="1776" cy="164"/>
              </a:xfrm>
            </p:grpSpPr>
            <p:sp>
              <p:nvSpPr>
                <p:cNvPr id="151" name="Text Box 221"/>
                <p:cNvSpPr txBox="1">
                  <a:spLocks noChangeArrowheads="1"/>
                </p:cNvSpPr>
                <p:nvPr/>
              </p:nvSpPr>
              <p:spPr bwMode="auto">
                <a:xfrm>
                  <a:off x="3869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52" name="Text Box 222"/>
                <p:cNvSpPr txBox="1">
                  <a:spLocks noChangeArrowheads="1"/>
                </p:cNvSpPr>
                <p:nvPr/>
              </p:nvSpPr>
              <p:spPr bwMode="auto">
                <a:xfrm>
                  <a:off x="3647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53" name="Text Box 223"/>
                <p:cNvSpPr txBox="1">
                  <a:spLocks noChangeArrowheads="1"/>
                </p:cNvSpPr>
                <p:nvPr/>
              </p:nvSpPr>
              <p:spPr bwMode="auto">
                <a:xfrm>
                  <a:off x="4313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54" name="Text Box 224"/>
                <p:cNvSpPr txBox="1">
                  <a:spLocks noChangeArrowheads="1"/>
                </p:cNvSpPr>
                <p:nvPr/>
              </p:nvSpPr>
              <p:spPr bwMode="auto">
                <a:xfrm>
                  <a:off x="4091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55" name="Text Box 225"/>
                <p:cNvSpPr txBox="1">
                  <a:spLocks noChangeArrowheads="1"/>
                </p:cNvSpPr>
                <p:nvPr/>
              </p:nvSpPr>
              <p:spPr bwMode="auto">
                <a:xfrm>
                  <a:off x="2981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56" name="Text Box 226"/>
                <p:cNvSpPr txBox="1">
                  <a:spLocks noChangeArrowheads="1"/>
                </p:cNvSpPr>
                <p:nvPr/>
              </p:nvSpPr>
              <p:spPr bwMode="auto">
                <a:xfrm>
                  <a:off x="2759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r>
                    <a:rPr lang="es-ES_tradnl" altLang="es-ES" sz="1400" b="1"/>
                    <a:t> </a:t>
                  </a:r>
                </a:p>
              </p:txBody>
            </p:sp>
            <p:sp>
              <p:nvSpPr>
                <p:cNvPr id="157" name="Text Box 227"/>
                <p:cNvSpPr txBox="1">
                  <a:spLocks noChangeArrowheads="1"/>
                </p:cNvSpPr>
                <p:nvPr/>
              </p:nvSpPr>
              <p:spPr bwMode="auto">
                <a:xfrm>
                  <a:off x="3425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58" name="Text Box 228"/>
                <p:cNvSpPr txBox="1">
                  <a:spLocks noChangeArrowheads="1"/>
                </p:cNvSpPr>
                <p:nvPr/>
              </p:nvSpPr>
              <p:spPr bwMode="auto">
                <a:xfrm>
                  <a:off x="3203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</p:grpSp>
          <p:grpSp>
            <p:nvGrpSpPr>
              <p:cNvPr id="133" name="Group 229"/>
              <p:cNvGrpSpPr>
                <a:grpSpLocks/>
              </p:cNvGrpSpPr>
              <p:nvPr/>
            </p:nvGrpSpPr>
            <p:grpSpPr bwMode="auto">
              <a:xfrm flipV="1">
                <a:off x="1977" y="2430"/>
                <a:ext cx="1140" cy="106"/>
                <a:chOff x="2759" y="1599"/>
                <a:chExt cx="1776" cy="164"/>
              </a:xfrm>
            </p:grpSpPr>
            <p:sp>
              <p:nvSpPr>
                <p:cNvPr id="143" name="Text Box 230"/>
                <p:cNvSpPr txBox="1">
                  <a:spLocks noChangeArrowheads="1"/>
                </p:cNvSpPr>
                <p:nvPr/>
              </p:nvSpPr>
              <p:spPr bwMode="auto">
                <a:xfrm>
                  <a:off x="3869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44" name="Text Box 231"/>
                <p:cNvSpPr txBox="1">
                  <a:spLocks noChangeArrowheads="1"/>
                </p:cNvSpPr>
                <p:nvPr/>
              </p:nvSpPr>
              <p:spPr bwMode="auto">
                <a:xfrm>
                  <a:off x="3647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45" name="Text Box 232"/>
                <p:cNvSpPr txBox="1">
                  <a:spLocks noChangeArrowheads="1"/>
                </p:cNvSpPr>
                <p:nvPr/>
              </p:nvSpPr>
              <p:spPr bwMode="auto">
                <a:xfrm>
                  <a:off x="4313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46" name="Text Box 233"/>
                <p:cNvSpPr txBox="1">
                  <a:spLocks noChangeArrowheads="1"/>
                </p:cNvSpPr>
                <p:nvPr/>
              </p:nvSpPr>
              <p:spPr bwMode="auto">
                <a:xfrm>
                  <a:off x="4091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47" name="Text Box 234"/>
                <p:cNvSpPr txBox="1">
                  <a:spLocks noChangeArrowheads="1"/>
                </p:cNvSpPr>
                <p:nvPr/>
              </p:nvSpPr>
              <p:spPr bwMode="auto">
                <a:xfrm>
                  <a:off x="2981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48" name="Text Box 235"/>
                <p:cNvSpPr txBox="1">
                  <a:spLocks noChangeArrowheads="1"/>
                </p:cNvSpPr>
                <p:nvPr/>
              </p:nvSpPr>
              <p:spPr bwMode="auto">
                <a:xfrm>
                  <a:off x="2759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r>
                    <a:rPr lang="es-ES_tradnl" altLang="es-ES" sz="1400" b="1"/>
                    <a:t> </a:t>
                  </a:r>
                </a:p>
              </p:txBody>
            </p:sp>
            <p:sp>
              <p:nvSpPr>
                <p:cNvPr id="149" name="Text Box 236"/>
                <p:cNvSpPr txBox="1">
                  <a:spLocks noChangeArrowheads="1"/>
                </p:cNvSpPr>
                <p:nvPr/>
              </p:nvSpPr>
              <p:spPr bwMode="auto">
                <a:xfrm>
                  <a:off x="3425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50" name="Text Box 237"/>
                <p:cNvSpPr txBox="1">
                  <a:spLocks noChangeArrowheads="1"/>
                </p:cNvSpPr>
                <p:nvPr/>
              </p:nvSpPr>
              <p:spPr bwMode="auto">
                <a:xfrm>
                  <a:off x="3203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</p:grpSp>
          <p:grpSp>
            <p:nvGrpSpPr>
              <p:cNvPr id="134" name="Group 238"/>
              <p:cNvGrpSpPr>
                <a:grpSpLocks/>
              </p:cNvGrpSpPr>
              <p:nvPr/>
            </p:nvGrpSpPr>
            <p:grpSpPr bwMode="auto">
              <a:xfrm flipV="1">
                <a:off x="3260" y="2430"/>
                <a:ext cx="1140" cy="106"/>
                <a:chOff x="2759" y="1599"/>
                <a:chExt cx="1776" cy="164"/>
              </a:xfrm>
            </p:grpSpPr>
            <p:sp>
              <p:nvSpPr>
                <p:cNvPr id="135" name="Text Box 239"/>
                <p:cNvSpPr txBox="1">
                  <a:spLocks noChangeArrowheads="1"/>
                </p:cNvSpPr>
                <p:nvPr/>
              </p:nvSpPr>
              <p:spPr bwMode="auto">
                <a:xfrm>
                  <a:off x="3869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36" name="Text Box 240"/>
                <p:cNvSpPr txBox="1">
                  <a:spLocks noChangeArrowheads="1"/>
                </p:cNvSpPr>
                <p:nvPr/>
              </p:nvSpPr>
              <p:spPr bwMode="auto">
                <a:xfrm>
                  <a:off x="3647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37" name="Text Box 241"/>
                <p:cNvSpPr txBox="1">
                  <a:spLocks noChangeArrowheads="1"/>
                </p:cNvSpPr>
                <p:nvPr/>
              </p:nvSpPr>
              <p:spPr bwMode="auto">
                <a:xfrm>
                  <a:off x="4313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38" name="Text Box 242"/>
                <p:cNvSpPr txBox="1">
                  <a:spLocks noChangeArrowheads="1"/>
                </p:cNvSpPr>
                <p:nvPr/>
              </p:nvSpPr>
              <p:spPr bwMode="auto">
                <a:xfrm>
                  <a:off x="4091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39" name="Text Box 243"/>
                <p:cNvSpPr txBox="1">
                  <a:spLocks noChangeArrowheads="1"/>
                </p:cNvSpPr>
                <p:nvPr/>
              </p:nvSpPr>
              <p:spPr bwMode="auto">
                <a:xfrm>
                  <a:off x="2981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40" name="Text Box 244"/>
                <p:cNvSpPr txBox="1">
                  <a:spLocks noChangeArrowheads="1"/>
                </p:cNvSpPr>
                <p:nvPr/>
              </p:nvSpPr>
              <p:spPr bwMode="auto">
                <a:xfrm>
                  <a:off x="2759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r>
                    <a:rPr lang="es-ES_tradnl" altLang="es-ES" sz="1400" b="1"/>
                    <a:t> </a:t>
                  </a:r>
                </a:p>
              </p:txBody>
            </p:sp>
            <p:sp>
              <p:nvSpPr>
                <p:cNvPr id="141" name="Text Box 245"/>
                <p:cNvSpPr txBox="1">
                  <a:spLocks noChangeArrowheads="1"/>
                </p:cNvSpPr>
                <p:nvPr/>
              </p:nvSpPr>
              <p:spPr bwMode="auto">
                <a:xfrm>
                  <a:off x="3425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42" name="Text Box 246"/>
                <p:cNvSpPr txBox="1">
                  <a:spLocks noChangeArrowheads="1"/>
                </p:cNvSpPr>
                <p:nvPr/>
              </p:nvSpPr>
              <p:spPr bwMode="auto">
                <a:xfrm>
                  <a:off x="3203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</p:grpSp>
        </p:grpSp>
        <p:grpSp>
          <p:nvGrpSpPr>
            <p:cNvPr id="104" name="Group 335"/>
            <p:cNvGrpSpPr>
              <a:grpSpLocks/>
            </p:cNvGrpSpPr>
            <p:nvPr/>
          </p:nvGrpSpPr>
          <p:grpSpPr bwMode="auto">
            <a:xfrm>
              <a:off x="777" y="3872"/>
              <a:ext cx="3706" cy="106"/>
              <a:chOff x="694" y="2430"/>
              <a:chExt cx="3706" cy="106"/>
            </a:xfrm>
          </p:grpSpPr>
          <p:grpSp>
            <p:nvGrpSpPr>
              <p:cNvPr id="105" name="Group 336"/>
              <p:cNvGrpSpPr>
                <a:grpSpLocks/>
              </p:cNvGrpSpPr>
              <p:nvPr/>
            </p:nvGrpSpPr>
            <p:grpSpPr bwMode="auto">
              <a:xfrm flipV="1">
                <a:off x="694" y="2430"/>
                <a:ext cx="1140" cy="106"/>
                <a:chOff x="2759" y="1599"/>
                <a:chExt cx="1776" cy="164"/>
              </a:xfrm>
            </p:grpSpPr>
            <p:sp>
              <p:nvSpPr>
                <p:cNvPr id="124" name="Text Box 337"/>
                <p:cNvSpPr txBox="1">
                  <a:spLocks noChangeArrowheads="1"/>
                </p:cNvSpPr>
                <p:nvPr/>
              </p:nvSpPr>
              <p:spPr bwMode="auto">
                <a:xfrm>
                  <a:off x="3869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25" name="Text Box 338"/>
                <p:cNvSpPr txBox="1">
                  <a:spLocks noChangeArrowheads="1"/>
                </p:cNvSpPr>
                <p:nvPr/>
              </p:nvSpPr>
              <p:spPr bwMode="auto">
                <a:xfrm>
                  <a:off x="3647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26" name="Text Box 339"/>
                <p:cNvSpPr txBox="1">
                  <a:spLocks noChangeArrowheads="1"/>
                </p:cNvSpPr>
                <p:nvPr/>
              </p:nvSpPr>
              <p:spPr bwMode="auto">
                <a:xfrm>
                  <a:off x="4313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27" name="Text Box 340"/>
                <p:cNvSpPr txBox="1">
                  <a:spLocks noChangeArrowheads="1"/>
                </p:cNvSpPr>
                <p:nvPr/>
              </p:nvSpPr>
              <p:spPr bwMode="auto">
                <a:xfrm>
                  <a:off x="4091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28" name="Text Box 341"/>
                <p:cNvSpPr txBox="1">
                  <a:spLocks noChangeArrowheads="1"/>
                </p:cNvSpPr>
                <p:nvPr/>
              </p:nvSpPr>
              <p:spPr bwMode="auto">
                <a:xfrm>
                  <a:off x="2981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29" name="Text Box 342"/>
                <p:cNvSpPr txBox="1">
                  <a:spLocks noChangeArrowheads="1"/>
                </p:cNvSpPr>
                <p:nvPr/>
              </p:nvSpPr>
              <p:spPr bwMode="auto">
                <a:xfrm>
                  <a:off x="2759" y="1599"/>
                  <a:ext cx="222" cy="164"/>
                </a:xfrm>
                <a:prstGeom prst="rect">
                  <a:avLst/>
                </a:prstGeom>
                <a:solidFill>
                  <a:srgbClr val="EAEAEA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r>
                    <a:rPr lang="es-ES_tradnl" altLang="es-ES" sz="1400" b="1"/>
                    <a:t> </a:t>
                  </a:r>
                </a:p>
              </p:txBody>
            </p:sp>
            <p:sp>
              <p:nvSpPr>
                <p:cNvPr id="130" name="Text Box 343"/>
                <p:cNvSpPr txBox="1">
                  <a:spLocks noChangeArrowheads="1"/>
                </p:cNvSpPr>
                <p:nvPr/>
              </p:nvSpPr>
              <p:spPr bwMode="auto">
                <a:xfrm>
                  <a:off x="3425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31" name="Text Box 344"/>
                <p:cNvSpPr txBox="1">
                  <a:spLocks noChangeArrowheads="1"/>
                </p:cNvSpPr>
                <p:nvPr/>
              </p:nvSpPr>
              <p:spPr bwMode="auto">
                <a:xfrm>
                  <a:off x="3203" y="1599"/>
                  <a:ext cx="222" cy="164"/>
                </a:xfrm>
                <a:prstGeom prst="rect">
                  <a:avLst/>
                </a:prstGeom>
                <a:solidFill>
                  <a:srgbClr val="FF66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</p:grpSp>
          <p:grpSp>
            <p:nvGrpSpPr>
              <p:cNvPr id="106" name="Group 345"/>
              <p:cNvGrpSpPr>
                <a:grpSpLocks/>
              </p:cNvGrpSpPr>
              <p:nvPr/>
            </p:nvGrpSpPr>
            <p:grpSpPr bwMode="auto">
              <a:xfrm flipV="1">
                <a:off x="1977" y="2430"/>
                <a:ext cx="1140" cy="106"/>
                <a:chOff x="2759" y="1599"/>
                <a:chExt cx="1776" cy="164"/>
              </a:xfrm>
            </p:grpSpPr>
            <p:sp>
              <p:nvSpPr>
                <p:cNvPr id="116" name="Text Box 346"/>
                <p:cNvSpPr txBox="1">
                  <a:spLocks noChangeArrowheads="1"/>
                </p:cNvSpPr>
                <p:nvPr/>
              </p:nvSpPr>
              <p:spPr bwMode="auto">
                <a:xfrm>
                  <a:off x="3869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17" name="Text Box 347"/>
                <p:cNvSpPr txBox="1">
                  <a:spLocks noChangeArrowheads="1"/>
                </p:cNvSpPr>
                <p:nvPr/>
              </p:nvSpPr>
              <p:spPr bwMode="auto">
                <a:xfrm>
                  <a:off x="3647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18" name="Text Box 348"/>
                <p:cNvSpPr txBox="1">
                  <a:spLocks noChangeArrowheads="1"/>
                </p:cNvSpPr>
                <p:nvPr/>
              </p:nvSpPr>
              <p:spPr bwMode="auto">
                <a:xfrm>
                  <a:off x="4313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19" name="Text Box 349"/>
                <p:cNvSpPr txBox="1">
                  <a:spLocks noChangeArrowheads="1"/>
                </p:cNvSpPr>
                <p:nvPr/>
              </p:nvSpPr>
              <p:spPr bwMode="auto">
                <a:xfrm>
                  <a:off x="4091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20" name="Text Box 350"/>
                <p:cNvSpPr txBox="1">
                  <a:spLocks noChangeArrowheads="1"/>
                </p:cNvSpPr>
                <p:nvPr/>
              </p:nvSpPr>
              <p:spPr bwMode="auto">
                <a:xfrm>
                  <a:off x="2981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21" name="Text Box 351"/>
                <p:cNvSpPr txBox="1">
                  <a:spLocks noChangeArrowheads="1"/>
                </p:cNvSpPr>
                <p:nvPr/>
              </p:nvSpPr>
              <p:spPr bwMode="auto">
                <a:xfrm>
                  <a:off x="2759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r>
                    <a:rPr lang="es-ES_tradnl" altLang="es-ES" sz="1400" b="1"/>
                    <a:t> </a:t>
                  </a:r>
                </a:p>
              </p:txBody>
            </p:sp>
            <p:sp>
              <p:nvSpPr>
                <p:cNvPr id="122" name="Text Box 352"/>
                <p:cNvSpPr txBox="1">
                  <a:spLocks noChangeArrowheads="1"/>
                </p:cNvSpPr>
                <p:nvPr/>
              </p:nvSpPr>
              <p:spPr bwMode="auto">
                <a:xfrm>
                  <a:off x="3425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23" name="Text Box 353"/>
                <p:cNvSpPr txBox="1">
                  <a:spLocks noChangeArrowheads="1"/>
                </p:cNvSpPr>
                <p:nvPr/>
              </p:nvSpPr>
              <p:spPr bwMode="auto">
                <a:xfrm>
                  <a:off x="3203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</p:grpSp>
          <p:grpSp>
            <p:nvGrpSpPr>
              <p:cNvPr id="107" name="Group 354"/>
              <p:cNvGrpSpPr>
                <a:grpSpLocks/>
              </p:cNvGrpSpPr>
              <p:nvPr/>
            </p:nvGrpSpPr>
            <p:grpSpPr bwMode="auto">
              <a:xfrm flipV="1">
                <a:off x="3260" y="2430"/>
                <a:ext cx="1140" cy="106"/>
                <a:chOff x="2759" y="1599"/>
                <a:chExt cx="1776" cy="164"/>
              </a:xfrm>
            </p:grpSpPr>
            <p:sp>
              <p:nvSpPr>
                <p:cNvPr id="108" name="Text Box 355"/>
                <p:cNvSpPr txBox="1">
                  <a:spLocks noChangeArrowheads="1"/>
                </p:cNvSpPr>
                <p:nvPr/>
              </p:nvSpPr>
              <p:spPr bwMode="auto">
                <a:xfrm>
                  <a:off x="3869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09" name="Text Box 356"/>
                <p:cNvSpPr txBox="1">
                  <a:spLocks noChangeArrowheads="1"/>
                </p:cNvSpPr>
                <p:nvPr/>
              </p:nvSpPr>
              <p:spPr bwMode="auto">
                <a:xfrm>
                  <a:off x="3647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10" name="Text Box 357"/>
                <p:cNvSpPr txBox="1">
                  <a:spLocks noChangeArrowheads="1"/>
                </p:cNvSpPr>
                <p:nvPr/>
              </p:nvSpPr>
              <p:spPr bwMode="auto">
                <a:xfrm>
                  <a:off x="4313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11" name="Text Box 358"/>
                <p:cNvSpPr txBox="1">
                  <a:spLocks noChangeArrowheads="1"/>
                </p:cNvSpPr>
                <p:nvPr/>
              </p:nvSpPr>
              <p:spPr bwMode="auto">
                <a:xfrm>
                  <a:off x="4091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12" name="Text Box 359"/>
                <p:cNvSpPr txBox="1">
                  <a:spLocks noChangeArrowheads="1"/>
                </p:cNvSpPr>
                <p:nvPr/>
              </p:nvSpPr>
              <p:spPr bwMode="auto">
                <a:xfrm>
                  <a:off x="2981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13" name="Text Box 360"/>
                <p:cNvSpPr txBox="1">
                  <a:spLocks noChangeArrowheads="1"/>
                </p:cNvSpPr>
                <p:nvPr/>
              </p:nvSpPr>
              <p:spPr bwMode="auto">
                <a:xfrm>
                  <a:off x="2759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r>
                    <a:rPr lang="es-ES_tradnl" altLang="es-ES" sz="1400" b="1"/>
                    <a:t> </a:t>
                  </a:r>
                </a:p>
              </p:txBody>
            </p:sp>
            <p:sp>
              <p:nvSpPr>
                <p:cNvPr id="114" name="Text Box 361"/>
                <p:cNvSpPr txBox="1">
                  <a:spLocks noChangeArrowheads="1"/>
                </p:cNvSpPr>
                <p:nvPr/>
              </p:nvSpPr>
              <p:spPr bwMode="auto">
                <a:xfrm>
                  <a:off x="3425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  <p:sp>
              <p:nvSpPr>
                <p:cNvPr id="115" name="Text Box 362"/>
                <p:cNvSpPr txBox="1">
                  <a:spLocks noChangeArrowheads="1"/>
                </p:cNvSpPr>
                <p:nvPr/>
              </p:nvSpPr>
              <p:spPr bwMode="auto">
                <a:xfrm>
                  <a:off x="3203" y="1599"/>
                  <a:ext cx="222" cy="164"/>
                </a:xfrm>
                <a:prstGeom prst="rect">
                  <a:avLst/>
                </a:prstGeom>
                <a:solidFill>
                  <a:srgbClr val="FF99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rot="10800000"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1400" b="1"/>
                </a:p>
              </p:txBody>
            </p:sp>
          </p:grpSp>
        </p:grpSp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942" y="1838505"/>
            <a:ext cx="3694424" cy="188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4666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Formatos de instrucción</a:t>
            </a:r>
            <a:endParaRPr lang="es-ES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Formatos MIPS32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564406"/>
              </p:ext>
            </p:extLst>
          </p:nvPr>
        </p:nvGraphicFramePr>
        <p:xfrm>
          <a:off x="418004" y="1981281"/>
          <a:ext cx="5254304" cy="828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97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05757561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66771915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60667581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25831110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611945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152237606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0866117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928035349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38868840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97305257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9634914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74999484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87383041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82221248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00170131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66956501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77329176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8177567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54291013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0959656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8986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64981135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7050665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51444059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529799799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931042992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4354303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996204470"/>
                    </a:ext>
                  </a:extLst>
                </a:gridCol>
              </a:tblGrid>
              <a:tr h="186220"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Tipo R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 gridSpan="6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código de</a:t>
                      </a:r>
                    </a:p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operación</a:t>
                      </a:r>
                      <a:endParaRPr lang="es-ES_tradnl" altLang="es-ES" sz="1200" b="1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 fuente 1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 fuente 2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 destino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" sz="12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desplazam</a:t>
                      </a: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extensión </a:t>
                      </a:r>
                      <a:b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de código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graphicFrame>
        <p:nvGraphicFramePr>
          <p:cNvPr id="349" name="Tabla 3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292704"/>
              </p:ext>
            </p:extLst>
          </p:nvPr>
        </p:nvGraphicFramePr>
        <p:xfrm>
          <a:off x="418004" y="3460255"/>
          <a:ext cx="5254304" cy="828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97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05757561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66771915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60667581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25831110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611945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152237606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0866117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928035349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38868840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97305257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9634914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74999484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87383041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82221248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00170131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66956501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77329176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8177567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54291013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0959656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8986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64981135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7050665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51444059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529799799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931042992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4354303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996204470"/>
                    </a:ext>
                  </a:extLst>
                </a:gridCol>
              </a:tblGrid>
              <a:tr h="186220"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Tipo I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 gridSpan="6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código de</a:t>
                      </a:r>
                    </a:p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Operación</a:t>
                      </a:r>
                      <a:endParaRPr lang="es-ES_tradnl" altLang="es-ES" sz="1200" b="1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 fuente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 destino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6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dato o </a:t>
                      </a:r>
                    </a:p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desplazamiento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graphicFrame>
        <p:nvGraphicFramePr>
          <p:cNvPr id="350" name="Tabla 3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152405"/>
              </p:ext>
            </p:extLst>
          </p:nvPr>
        </p:nvGraphicFramePr>
        <p:xfrm>
          <a:off x="418004" y="4939229"/>
          <a:ext cx="5254304" cy="828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97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05757561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66771915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60667581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25831110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611945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152237606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0866117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928035349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38868840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97305257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9634914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74999484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87383041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82221248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00170131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66956501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77329176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8177567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54291013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0959656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8986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64981135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7050665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51444059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529799799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931042992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4354303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996204470"/>
                    </a:ext>
                  </a:extLst>
                </a:gridCol>
              </a:tblGrid>
              <a:tr h="186220"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Tipo J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 gridSpan="6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código de</a:t>
                      </a:r>
                    </a:p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operación</a:t>
                      </a:r>
                      <a:endParaRPr lang="es-ES_tradnl" altLang="es-ES" sz="1200" b="1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6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dirección de memoria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pic>
        <p:nvPicPr>
          <p:cNvPr id="1026" name="Picture 2" descr="CREATOR - didaCtic and geneRic assEmbly progrAmming simulaTOR">
            <a:extLst>
              <a:ext uri="{FF2B5EF4-FFF2-40B4-BE49-F238E27FC236}">
                <a16:creationId xmlns:a16="http://schemas.microsoft.com/office/drawing/2014/main" id="{E0F7E8E5-52D6-8F27-1955-337AD8659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64" y="891346"/>
            <a:ext cx="3533300" cy="282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91019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/>
          <p:cNvSpPr>
            <a:spLocks noGrp="1"/>
          </p:cNvSpPr>
          <p:nvPr>
            <p:ph sz="quarter" idx="10"/>
          </p:nvPr>
        </p:nvSpPr>
        <p:spPr>
          <a:xfrm>
            <a:off x="288925" y="1481138"/>
            <a:ext cx="6518275" cy="4841875"/>
          </a:xfrm>
        </p:spPr>
        <p:txBody>
          <a:bodyPr/>
          <a:lstStyle/>
          <a:p>
            <a:r>
              <a:rPr lang="es-ES" dirty="0"/>
              <a:t>Arquitectura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pPr lvl="1"/>
            <a:endParaRPr lang="es-ES" dirty="0"/>
          </a:p>
          <a:p>
            <a:r>
              <a:rPr lang="es-ES" dirty="0"/>
              <a:t>Implementación</a:t>
            </a:r>
          </a:p>
          <a:p>
            <a:pPr lvl="1"/>
            <a:r>
              <a:rPr lang="es-ES" dirty="0"/>
              <a:t>Forma en que los procesadores específicos aplican la arquitectura</a:t>
            </a:r>
          </a:p>
        </p:txBody>
      </p:sp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/>
              <a:t>Arquitectura frente a implementación</a:t>
            </a:r>
            <a:endParaRPr lang="en-US" dirty="0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Arquitectura RISC-V</a:t>
            </a:r>
            <a:endParaRPr lang="en-US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05C3D12-293F-411C-AF04-C671FAC69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381192"/>
              </p:ext>
            </p:extLst>
          </p:nvPr>
        </p:nvGraphicFramePr>
        <p:xfrm>
          <a:off x="3548062" y="1884864"/>
          <a:ext cx="7498080" cy="14020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99360">
                  <a:extLst>
                    <a:ext uri="{9D8B030D-6E8A-4147-A177-3AD203B41FA5}">
                      <a16:colId xmlns:a16="http://schemas.microsoft.com/office/drawing/2014/main" val="90365057"/>
                    </a:ext>
                  </a:extLst>
                </a:gridCol>
                <a:gridCol w="2499360">
                  <a:extLst>
                    <a:ext uri="{9D8B030D-6E8A-4147-A177-3AD203B41FA5}">
                      <a16:colId xmlns:a16="http://schemas.microsoft.com/office/drawing/2014/main" val="3795413865"/>
                    </a:ext>
                  </a:extLst>
                </a:gridCol>
                <a:gridCol w="2499360">
                  <a:extLst>
                    <a:ext uri="{9D8B030D-6E8A-4147-A177-3AD203B41FA5}">
                      <a16:colId xmlns:a16="http://schemas.microsoft.com/office/drawing/2014/main" val="32338453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repertorio de instrucciones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cantidad y variedad de registros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modelo de excepciones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049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manejo de </a:t>
                      </a:r>
                    </a:p>
                    <a:p>
                      <a:pPr algn="ctr"/>
                      <a:r>
                        <a:rPr lang="es-ES" sz="2000" dirty="0"/>
                        <a:t>memoria virtual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mapa de direcciones físicas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4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68984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Formatos de instrucción</a:t>
            </a: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Formatos RISC-V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446843"/>
              </p:ext>
            </p:extLst>
          </p:nvPr>
        </p:nvGraphicFramePr>
        <p:xfrm>
          <a:off x="397456" y="2164657"/>
          <a:ext cx="5254304" cy="828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97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05757561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66771915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60667581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25831110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611945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152237606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0866117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928035349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38868840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97305257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9634914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74999484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87383041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82221248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495203372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66956501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77329176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8177567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54291013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0959656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8986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64981135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7050665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51444059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529799799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931042992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4354303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996204470"/>
                    </a:ext>
                  </a:extLst>
                </a:gridCol>
              </a:tblGrid>
              <a:tr h="186220"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Tipo R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es-ES" dirty="0"/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 gridSpan="7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función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 fuente 2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 fuente 1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función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 destino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código de</a:t>
                      </a:r>
                    </a:p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operación</a:t>
                      </a:r>
                      <a:endParaRPr lang="es-ES_tradnl" altLang="es-ES" sz="1200" b="1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código de</a:t>
                      </a:r>
                    </a:p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operación</a:t>
                      </a: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6A0B02ED-46A7-64A1-89B9-7F6890C74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191546"/>
              </p:ext>
            </p:extLst>
          </p:nvPr>
        </p:nvGraphicFramePr>
        <p:xfrm>
          <a:off x="6328097" y="4891314"/>
          <a:ext cx="5254304" cy="828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97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05757561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66771915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60667581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25831110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611945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152237606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0866117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928035349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38868840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97305257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9634914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74999484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87383041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82221248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495203372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66956501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77329176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8177567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54291013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0959656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8986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64981135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7050665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51444059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529799799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931042992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4354303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996204470"/>
                    </a:ext>
                  </a:extLst>
                </a:gridCol>
              </a:tblGrid>
              <a:tr h="186220"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Tipo I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es-ES" dirty="0"/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 gridSpan="12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dato </a:t>
                      </a:r>
                    </a:p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inmediato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 fuente 1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función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 destino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código de</a:t>
                      </a:r>
                    </a:p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operación</a:t>
                      </a:r>
                      <a:endParaRPr lang="es-ES_tradnl" altLang="es-ES" sz="1200" b="1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código de</a:t>
                      </a:r>
                    </a:p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operación</a:t>
                      </a: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564F490D-297E-8346-9BF6-0C31926F0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243704"/>
              </p:ext>
            </p:extLst>
          </p:nvPr>
        </p:nvGraphicFramePr>
        <p:xfrm>
          <a:off x="6328093" y="2164656"/>
          <a:ext cx="5254304" cy="828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97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05757561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66771915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60667581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25831110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611945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152237606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0866117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928035349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38868840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97305257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9634914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74999484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87383041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82221248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495203372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66956501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77329176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8177567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54291013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0959656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8986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64981135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7050665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51444059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529799799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931042992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4354303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996204470"/>
                    </a:ext>
                  </a:extLst>
                </a:gridCol>
              </a:tblGrid>
              <a:tr h="186220"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Tipo S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es-ES" dirty="0"/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dato </a:t>
                      </a:r>
                    </a:p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inmediato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 fuente 2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 fuente 1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función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dato inmediato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código de</a:t>
                      </a:r>
                    </a:p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operación</a:t>
                      </a:r>
                      <a:endParaRPr lang="es-ES_tradnl" altLang="es-ES" sz="1200" b="1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código de</a:t>
                      </a:r>
                    </a:p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operación</a:t>
                      </a: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E94F30E5-1465-DF2D-97DB-74D6CFB2E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061608"/>
              </p:ext>
            </p:extLst>
          </p:nvPr>
        </p:nvGraphicFramePr>
        <p:xfrm>
          <a:off x="6328097" y="3527985"/>
          <a:ext cx="5254304" cy="828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97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05757561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66771915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60667581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25831110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611945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152237606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0866117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928035349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38868840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97305257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9634914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74999484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87383041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82221248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495203372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66956501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77329176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8177567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54291013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0959656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8986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64981135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7050665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51444059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529799799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931042992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4354303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996204470"/>
                    </a:ext>
                  </a:extLst>
                </a:gridCol>
              </a:tblGrid>
              <a:tr h="186220"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Tipo U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29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28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27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26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25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19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17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16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15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13</a:t>
                      </a:r>
                      <a:endParaRPr lang="es-ES" dirty="0"/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 gridSpan="20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dato </a:t>
                      </a:r>
                    </a:p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inmediato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 destino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código de</a:t>
                      </a:r>
                    </a:p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operación</a:t>
                      </a:r>
                      <a:endParaRPr lang="es-ES_tradnl" altLang="es-ES" sz="1200" b="1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código de</a:t>
                      </a:r>
                    </a:p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operación</a:t>
                      </a: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31933751-6E18-FB37-6C38-E9B2A0298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069821"/>
              </p:ext>
            </p:extLst>
          </p:nvPr>
        </p:nvGraphicFramePr>
        <p:xfrm>
          <a:off x="397456" y="3527986"/>
          <a:ext cx="5254304" cy="828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97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05757561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66771915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60667581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25831110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611945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152237606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0866117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928035349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38868840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97305257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9634914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74999484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87383041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82221248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495203372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66956501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77329176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8177567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54291013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0959656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8986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64981135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7050665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51444059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529799799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931042992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4354303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996204470"/>
                    </a:ext>
                  </a:extLst>
                </a:gridCol>
              </a:tblGrid>
              <a:tr h="186220"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Tipo B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es-ES" dirty="0"/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 gridSpan="7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dato </a:t>
                      </a:r>
                    </a:p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inmediato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 fuente 2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 fuente 1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función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dato </a:t>
                      </a:r>
                    </a:p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inmediato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código de</a:t>
                      </a:r>
                    </a:p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operación</a:t>
                      </a:r>
                      <a:endParaRPr lang="es-ES_tradnl" altLang="es-ES" sz="1200" b="1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código de</a:t>
                      </a:r>
                    </a:p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operación</a:t>
                      </a: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C72CE68A-E302-3BB6-9B34-9C0A093F9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591476"/>
              </p:ext>
            </p:extLst>
          </p:nvPr>
        </p:nvGraphicFramePr>
        <p:xfrm>
          <a:off x="397456" y="4891314"/>
          <a:ext cx="5254304" cy="828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97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05757561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66771915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60667581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25831110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611945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152237606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0866117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928035349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38868840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973052577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9634914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74999484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87383041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82221248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495203372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66956501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77329176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481775678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354291013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0959656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38986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64981135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70506659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514440591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529799799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2931042992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435430334"/>
                    </a:ext>
                  </a:extLst>
                </a:gridCol>
                <a:gridCol w="164197">
                  <a:extLst>
                    <a:ext uri="{9D8B030D-6E8A-4147-A177-3AD203B41FA5}">
                      <a16:colId xmlns:a16="http://schemas.microsoft.com/office/drawing/2014/main" val="1996204470"/>
                    </a:ext>
                  </a:extLst>
                </a:gridCol>
              </a:tblGrid>
              <a:tr h="186220"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Tipo J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19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17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16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15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13</a:t>
                      </a:r>
                      <a:endParaRPr lang="es-ES" dirty="0"/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 gridSpan="20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dato </a:t>
                      </a:r>
                    </a:p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Inmediato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 destino</a:t>
                      </a: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b="1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código de</a:t>
                      </a:r>
                    </a:p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operación</a:t>
                      </a:r>
                      <a:endParaRPr lang="es-ES_tradnl" altLang="es-ES" sz="1200" b="1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código de</a:t>
                      </a:r>
                    </a:p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r>
                        <a:rPr lang="es-ES_tradnl" alt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operación</a:t>
                      </a: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pic>
        <p:nvPicPr>
          <p:cNvPr id="2052" name="Picture 4" descr="Branding Guidelines – RISC-V International">
            <a:extLst>
              <a:ext uri="{FF2B5EF4-FFF2-40B4-BE49-F238E27FC236}">
                <a16:creationId xmlns:a16="http://schemas.microsoft.com/office/drawing/2014/main" id="{D9FFB88C-CE10-48DD-7351-CFCAFFE1F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344" y="680630"/>
            <a:ext cx="3652654" cy="57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3464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de ejecución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9364" y="1158763"/>
            <a:ext cx="8263872" cy="5164920"/>
          </a:xfrm>
        </p:spPr>
        <p:txBody>
          <a:bodyPr/>
          <a:lstStyle/>
          <a:p>
            <a:r>
              <a:rPr lang="es-ES" dirty="0"/>
              <a:t>Especifican dónde están almacenados los operandos (y resultado) para las operaciones aritmético-lógicas</a:t>
            </a:r>
          </a:p>
          <a:p>
            <a:endParaRPr lang="es-ES" dirty="0"/>
          </a:p>
          <a:p>
            <a:r>
              <a:rPr lang="es-ES" dirty="0"/>
              <a:t>Están muy ligados al formato de instrucciones</a:t>
            </a:r>
          </a:p>
          <a:p>
            <a:pPr lvl="1"/>
            <a:r>
              <a:rPr lang="es-ES" dirty="0"/>
              <a:t>Hay máquinas que permiten varios modelos de ejecución</a:t>
            </a:r>
          </a:p>
          <a:p>
            <a:pPr lvl="1"/>
            <a:r>
              <a:rPr lang="es-ES" dirty="0"/>
              <a:t>Debiendo presentar un formato de instrucción </a:t>
            </a:r>
            <a:br>
              <a:rPr lang="es-ES" dirty="0"/>
            </a:br>
            <a:r>
              <a:rPr lang="es-ES" dirty="0"/>
              <a:t>para cada modelo permitido</a:t>
            </a:r>
          </a:p>
        </p:txBody>
      </p:sp>
    </p:spTree>
    <p:extLst>
      <p:ext uri="{BB962C8B-B14F-4D97-AF65-F5344CB8AC3E}">
        <p14:creationId xmlns:p14="http://schemas.microsoft.com/office/powerpoint/2010/main" val="20658119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de ejecución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9363" y="1158763"/>
            <a:ext cx="8439477" cy="5164920"/>
          </a:xfrm>
        </p:spPr>
        <p:txBody>
          <a:bodyPr>
            <a:noAutofit/>
          </a:bodyPr>
          <a:lstStyle/>
          <a:p>
            <a:r>
              <a:rPr lang="es-ES" dirty="0"/>
              <a:t>Registro – Registro</a:t>
            </a:r>
          </a:p>
          <a:p>
            <a:pPr lvl="1"/>
            <a:r>
              <a:rPr lang="es-ES" dirty="0"/>
              <a:t>Sólo se necesita la dirección de los registros</a:t>
            </a:r>
          </a:p>
          <a:p>
            <a:pPr lvl="1"/>
            <a:r>
              <a:rPr lang="es-ES" dirty="0"/>
              <a:t>Muy rápido</a:t>
            </a:r>
          </a:p>
          <a:p>
            <a:r>
              <a:rPr lang="es-ES" dirty="0"/>
              <a:t>Registro – Memoria </a:t>
            </a:r>
          </a:p>
          <a:p>
            <a:pPr lvl="1"/>
            <a:r>
              <a:rPr lang="es-ES" dirty="0"/>
              <a:t>Un operando está en un registro y el otro en memoria</a:t>
            </a:r>
          </a:p>
          <a:p>
            <a:r>
              <a:rPr lang="es-ES" dirty="0"/>
              <a:t>Memoria – Memoria </a:t>
            </a:r>
          </a:p>
          <a:p>
            <a:pPr lvl="1"/>
            <a:r>
              <a:rPr lang="es-ES" dirty="0" err="1"/>
              <a:t>Operandos</a:t>
            </a:r>
            <a:r>
              <a:rPr lang="es-ES" dirty="0"/>
              <a:t> y resultado en memoria</a:t>
            </a:r>
          </a:p>
          <a:p>
            <a:r>
              <a:rPr lang="es-ES" dirty="0"/>
              <a:t>Pila</a:t>
            </a:r>
          </a:p>
          <a:p>
            <a:pPr lvl="1"/>
            <a:r>
              <a:rPr lang="es-ES" dirty="0"/>
              <a:t>Operandos y resultado en la </a:t>
            </a:r>
            <a:r>
              <a:rPr lang="es-ES" b="1" dirty="0"/>
              <a:t>pila de máquina</a:t>
            </a:r>
          </a:p>
          <a:p>
            <a:pPr lvl="1"/>
            <a:r>
              <a:rPr lang="es-ES" dirty="0"/>
              <a:t>No hace falta dirección (instrucciones PUSH y POP)</a:t>
            </a:r>
          </a:p>
        </p:txBody>
      </p:sp>
    </p:spTree>
    <p:extLst>
      <p:ext uri="{BB962C8B-B14F-4D97-AF65-F5344CB8AC3E}">
        <p14:creationId xmlns:p14="http://schemas.microsoft.com/office/powerpoint/2010/main" val="7200493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r>
              <a:rPr lang="es-ES_tradnl" altLang="es-ES" dirty="0"/>
              <a:t>Forma de especificar el lugar concreto donde</a:t>
            </a:r>
          </a:p>
          <a:p>
            <a:pPr lvl="1"/>
            <a:r>
              <a:rPr lang="es-ES_tradnl" altLang="es-ES" dirty="0"/>
              <a:t>Obtener un operando</a:t>
            </a:r>
          </a:p>
          <a:p>
            <a:pPr lvl="1"/>
            <a:r>
              <a:rPr lang="es-ES_tradnl" altLang="es-ES" dirty="0"/>
              <a:t>Almacenar un resultado</a:t>
            </a:r>
          </a:p>
          <a:p>
            <a:pPr lvl="1"/>
            <a:r>
              <a:rPr lang="es-ES_tradnl" altLang="es-ES" dirty="0"/>
              <a:t>Realizar un salto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8925" y="196850"/>
            <a:ext cx="11293475" cy="962025"/>
          </a:xfrm>
        </p:spPr>
        <p:txBody>
          <a:bodyPr/>
          <a:lstStyle/>
          <a:p>
            <a:r>
              <a:rPr lang="es-ES" dirty="0"/>
              <a:t>Modos de direccionamiento</a:t>
            </a:r>
          </a:p>
        </p:txBody>
      </p:sp>
      <p:graphicFrame>
        <p:nvGraphicFramePr>
          <p:cNvPr id="7" name="Group 9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6319954"/>
              </p:ext>
            </p:extLst>
          </p:nvPr>
        </p:nvGraphicFramePr>
        <p:xfrm>
          <a:off x="7167856" y="1058392"/>
          <a:ext cx="4829597" cy="5313550"/>
        </p:xfrm>
        <a:graphic>
          <a:graphicData uri="http://schemas.openxmlformats.org/drawingml/2006/table">
            <a:tbl>
              <a:tblPr/>
              <a:tblGrid>
                <a:gridCol w="1749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570">
                  <a:extLst>
                    <a:ext uri="{9D8B030D-6E8A-4147-A177-3AD203B41FA5}">
                      <a16:colId xmlns:a16="http://schemas.microsoft.com/office/drawing/2014/main" val="3412705543"/>
                    </a:ext>
                  </a:extLst>
                </a:gridCol>
              </a:tblGrid>
              <a:tr h="117064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¿Dónde está el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operando / resultado / dirección de salto?</a:t>
                      </a:r>
                    </a:p>
                  </a:txBody>
                  <a:tcPr marL="99889" marR="99889" marT="49945" marB="4994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¿Qué información </a:t>
                      </a:r>
                      <a:br>
                        <a:rPr kumimoji="0" lang="es-E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kumimoji="0" lang="es-E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contiene la instrucción?</a:t>
                      </a:r>
                    </a:p>
                  </a:txBody>
                  <a:tcPr marL="99889" marR="99889" marT="49945" marB="499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258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7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En la propia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7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Instrucción</a:t>
                      </a:r>
                    </a:p>
                  </a:txBody>
                  <a:tcPr marL="99889" marR="99889" marT="49945" marB="4994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Ninguna de manera explícita </a:t>
                      </a:r>
                    </a:p>
                  </a:txBody>
                  <a:tcPr marL="99889" marR="99889" marT="49945" marB="499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258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s-E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El propio operando</a:t>
                      </a:r>
                    </a:p>
                  </a:txBody>
                  <a:tcPr marL="99889" marR="99889" marT="49945" marB="499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729895"/>
                  </a:ext>
                </a:extLst>
              </a:tr>
              <a:tr h="318258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7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En un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7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</a:t>
                      </a:r>
                    </a:p>
                  </a:txBody>
                  <a:tcPr marL="99889" marR="99889" marT="49945" marB="4994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s-E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Ninguna de manera explícita </a:t>
                      </a:r>
                    </a:p>
                  </a:txBody>
                  <a:tcPr marL="99889" marR="99889" marT="49945" marB="499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35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s-E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El identificador del registro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s-E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donde está el operando</a:t>
                      </a:r>
                    </a:p>
                  </a:txBody>
                  <a:tcPr marL="99889" marR="99889" marT="49945" marB="499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334165"/>
                  </a:ext>
                </a:extLst>
              </a:tr>
              <a:tr h="318258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7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En la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7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memoria</a:t>
                      </a:r>
                    </a:p>
                  </a:txBody>
                  <a:tcPr marL="99889" marR="99889" marT="49945" marB="4994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s-E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Ninguna de manera explícita </a:t>
                      </a:r>
                    </a:p>
                  </a:txBody>
                  <a:tcPr marL="99889" marR="99889" marT="49945" marB="499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35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s-E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La dirección de memoria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s-E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donde está el operando</a:t>
                      </a:r>
                    </a:p>
                  </a:txBody>
                  <a:tcPr marL="99889" marR="99889" marT="49945" marB="499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46436"/>
                  </a:ext>
                </a:extLst>
              </a:tr>
              <a:tr h="744452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s-E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El registro donde está la dirección de memoria donde está el operando</a:t>
                      </a:r>
                    </a:p>
                  </a:txBody>
                  <a:tcPr marL="99889" marR="99889" marT="49945" marB="499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730310"/>
                  </a:ext>
                </a:extLst>
              </a:tr>
              <a:tr h="531355"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s-E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La dirección de la dirección donde está el operando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9889" marR="99889" marT="49945" marB="499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715887"/>
                  </a:ext>
                </a:extLst>
              </a:tr>
              <a:tr h="53135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En un dispositivo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externo</a:t>
                      </a:r>
                    </a:p>
                  </a:txBody>
                  <a:tcPr marL="99889" marR="99889" marT="49945" marB="4994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7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El puerto de E/S correspondiente</a:t>
                      </a:r>
                    </a:p>
                  </a:txBody>
                  <a:tcPr marL="99889" marR="99889" marT="49945" marB="4994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68683"/>
                  </a:ext>
                </a:extLst>
              </a:tr>
            </a:tbl>
          </a:graphicData>
        </a:graphic>
      </p:graphicFrame>
      <p:pic>
        <p:nvPicPr>
          <p:cNvPr id="9" name="Picture 2" descr="Resultado de imagen de niños buscando tesor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825" y="3405252"/>
            <a:ext cx="2225017" cy="296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505" y="4513431"/>
            <a:ext cx="1947414" cy="180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31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r>
              <a:rPr lang="es-ES" altLang="es-ES" dirty="0"/>
              <a:t>¿Por qué a veces la instrucción no incluye directamente el operando / resultado / dirección?</a:t>
            </a:r>
          </a:p>
          <a:p>
            <a:pPr lvl="1"/>
            <a:r>
              <a:rPr lang="es-ES" altLang="es-ES" dirty="0"/>
              <a:t>Para ahorrar espacio en el formato </a:t>
            </a:r>
          </a:p>
          <a:p>
            <a:pPr lvl="1"/>
            <a:r>
              <a:rPr lang="es-ES" altLang="es-ES" dirty="0"/>
              <a:t>Estructuras de datos dinámicas</a:t>
            </a:r>
          </a:p>
          <a:p>
            <a:pPr lvl="2"/>
            <a:r>
              <a:rPr lang="es-ES" altLang="es-ES" dirty="0"/>
              <a:t>Listas, pilas, colas,…</a:t>
            </a:r>
          </a:p>
          <a:p>
            <a:pPr lvl="2"/>
            <a:r>
              <a:rPr lang="es-ES" altLang="es-ES" dirty="0"/>
              <a:t>Vectores, matrices,…</a:t>
            </a:r>
          </a:p>
          <a:p>
            <a:pPr lvl="2"/>
            <a:r>
              <a:rPr lang="es-ES" altLang="es-ES" dirty="0"/>
              <a:t>Bases de datos</a:t>
            </a:r>
          </a:p>
          <a:p>
            <a:pPr lvl="2"/>
            <a:r>
              <a:rPr lang="es-ES" altLang="es-ES" dirty="0"/>
              <a:t>Modelos 3D</a:t>
            </a:r>
          </a:p>
          <a:p>
            <a:pPr lvl="2"/>
            <a:r>
              <a:rPr lang="es-ES" altLang="es-ES" dirty="0"/>
              <a:t>…</a:t>
            </a:r>
          </a:p>
          <a:p>
            <a:endParaRPr lang="es-ES" alt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Modos de direccionamiento</a:t>
            </a:r>
          </a:p>
        </p:txBody>
      </p:sp>
      <p:pic>
        <p:nvPicPr>
          <p:cNvPr id="7" name="Picture 6" descr="http://2.bp.blogspot.com/-KtzBiuSbqe4/UY1kw76BgCI/AAAAAAAAAP0/UiOHoPLbQig/s1600/Gente_en_col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0"/>
          <a:stretch/>
        </p:blipFill>
        <p:spPr bwMode="auto">
          <a:xfrm flipH="1">
            <a:off x="5518812" y="3314894"/>
            <a:ext cx="6008792" cy="300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sillas apilable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4" r="26818"/>
          <a:stretch/>
        </p:blipFill>
        <p:spPr bwMode="auto">
          <a:xfrm>
            <a:off x="8792423" y="292386"/>
            <a:ext cx="2827075" cy="270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30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r>
              <a:rPr lang="es-ES" altLang="es-ES" dirty="0"/>
              <a:t>Implícito</a:t>
            </a:r>
          </a:p>
          <a:p>
            <a:r>
              <a:rPr lang="es-ES" altLang="es-ES" dirty="0"/>
              <a:t>Inmediato</a:t>
            </a:r>
          </a:p>
          <a:p>
            <a:r>
              <a:rPr lang="es-ES" altLang="es-ES" dirty="0"/>
              <a:t>Directo (o absoluto)</a:t>
            </a:r>
          </a:p>
          <a:p>
            <a:pPr lvl="1"/>
            <a:r>
              <a:rPr lang="es-ES" altLang="es-ES" dirty="0"/>
              <a:t>a registro </a:t>
            </a:r>
          </a:p>
          <a:p>
            <a:pPr lvl="1"/>
            <a:r>
              <a:rPr lang="es-ES" altLang="es-ES" dirty="0"/>
              <a:t>a memoria</a:t>
            </a:r>
          </a:p>
          <a:p>
            <a:r>
              <a:rPr lang="es-ES" altLang="es-ES" dirty="0"/>
              <a:t>Indirecto (a memoria)</a:t>
            </a:r>
          </a:p>
          <a:p>
            <a:pPr lvl="1"/>
            <a:r>
              <a:rPr lang="es-ES" altLang="es-ES" dirty="0"/>
              <a:t>por registro</a:t>
            </a:r>
          </a:p>
          <a:p>
            <a:pPr lvl="1"/>
            <a:r>
              <a:rPr lang="es-ES" altLang="es-ES" dirty="0"/>
              <a:t>por memoria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Tipos</a:t>
            </a: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Modos de direccionamiento</a:t>
            </a:r>
          </a:p>
        </p:txBody>
      </p:sp>
      <p:sp>
        <p:nvSpPr>
          <p:cNvPr id="7" name="Marcador de contenido 4"/>
          <p:cNvSpPr txBox="1">
            <a:spLocks/>
          </p:cNvSpPr>
          <p:nvPr/>
        </p:nvSpPr>
        <p:spPr bwMode="auto">
          <a:xfrm>
            <a:off x="4485198" y="1388126"/>
            <a:ext cx="4039984" cy="2518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3413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8921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171575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431925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altLang="es-ES" dirty="0"/>
              <a:t>Relativo</a:t>
            </a:r>
          </a:p>
          <a:p>
            <a:pPr lvl="1"/>
            <a:r>
              <a:rPr lang="es-ES" altLang="es-ES" dirty="0"/>
              <a:t>al PC</a:t>
            </a:r>
          </a:p>
          <a:p>
            <a:pPr lvl="1"/>
            <a:r>
              <a:rPr lang="es-ES" altLang="es-ES" dirty="0"/>
              <a:t>a un registro base</a:t>
            </a:r>
          </a:p>
          <a:p>
            <a:pPr lvl="1"/>
            <a:r>
              <a:rPr lang="es-ES" altLang="es-ES" dirty="0"/>
              <a:t>a un registro índice</a:t>
            </a:r>
          </a:p>
          <a:p>
            <a:pPr lvl="1"/>
            <a:r>
              <a:rPr lang="es-ES" altLang="es-ES" dirty="0"/>
              <a:t>a la pila</a:t>
            </a:r>
          </a:p>
          <a:p>
            <a:endParaRPr lang="es-ES" altLang="es-ES" kern="0" dirty="0"/>
          </a:p>
        </p:txBody>
      </p:sp>
      <p:pic>
        <p:nvPicPr>
          <p:cNvPr id="1038" name="Picture 14" descr="Resultado de imagen de julio iglesias y lo sab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31" b="100000" l="0" r="90000">
                        <a14:foregroundMark x1="59333" y1="56293" x2="34167" y2="40275"/>
                        <a14:foregroundMark x1="60333" y1="88101" x2="32667" y2="70023"/>
                        <a14:foregroundMark x1="58667" y1="92563" x2="25667" y2="699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93957" y="1486612"/>
            <a:ext cx="3436734" cy="500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ocadillo: ovalado 1"/>
          <p:cNvSpPr/>
          <p:nvPr/>
        </p:nvSpPr>
        <p:spPr bwMode="auto">
          <a:xfrm>
            <a:off x="6858623" y="3862522"/>
            <a:ext cx="1920242" cy="1163782"/>
          </a:xfrm>
          <a:prstGeom prst="wedgeEllipseCallout">
            <a:avLst>
              <a:gd name="adj1" fmla="val 58444"/>
              <a:gd name="adj2" fmla="val -45229"/>
            </a:avLst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Te estoy direccionando… 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¡y lo sabes!</a:t>
            </a:r>
          </a:p>
        </p:txBody>
      </p:sp>
    </p:spTree>
    <p:extLst>
      <p:ext uri="{BB962C8B-B14F-4D97-AF65-F5344CB8AC3E}">
        <p14:creationId xmlns:p14="http://schemas.microsoft.com/office/powerpoint/2010/main" val="404522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Tabla 58">
            <a:extLst>
              <a:ext uri="{FF2B5EF4-FFF2-40B4-BE49-F238E27FC236}">
                <a16:creationId xmlns:a16="http://schemas.microsoft.com/office/drawing/2014/main" id="{B2BEF172-017F-85E2-B087-63604974C7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932953"/>
              </p:ext>
            </p:extLst>
          </p:nvPr>
        </p:nvGraphicFramePr>
        <p:xfrm>
          <a:off x="7671702" y="2605706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88926" y="1481138"/>
            <a:ext cx="4699178" cy="4841875"/>
          </a:xfrm>
        </p:spPr>
        <p:txBody>
          <a:bodyPr/>
          <a:lstStyle/>
          <a:p>
            <a:r>
              <a:rPr lang="es-ES" altLang="es-ES" dirty="0"/>
              <a:t>El operando está implícito en el código de operación</a:t>
            </a:r>
          </a:p>
          <a:p>
            <a:pPr lvl="1"/>
            <a:r>
              <a:rPr lang="es-ES" altLang="es-ES" dirty="0"/>
              <a:t>Normalmente en un </a:t>
            </a:r>
            <a:br>
              <a:rPr lang="es-ES" altLang="es-ES" dirty="0"/>
            </a:br>
            <a:r>
              <a:rPr lang="es-ES" altLang="es-ES" dirty="0">
                <a:solidFill>
                  <a:srgbClr val="FF99FF"/>
                </a:solidFill>
              </a:rPr>
              <a:t>registro</a:t>
            </a:r>
            <a:r>
              <a:rPr lang="es-ES" altLang="es-ES" dirty="0"/>
              <a:t> concreto</a:t>
            </a:r>
          </a:p>
          <a:p>
            <a:pPr lvl="1"/>
            <a:r>
              <a:rPr lang="es-ES" altLang="es-ES" dirty="0"/>
              <a:t>A veces en </a:t>
            </a:r>
            <a:r>
              <a:rPr lang="es-ES" altLang="es-ES" dirty="0">
                <a:solidFill>
                  <a:srgbClr val="92D050"/>
                </a:solidFill>
              </a:rPr>
              <a:t>direcciones</a:t>
            </a:r>
            <a:r>
              <a:rPr lang="es-ES" altLang="es-ES" dirty="0"/>
              <a:t> de memoria concretas</a:t>
            </a:r>
          </a:p>
          <a:p>
            <a:r>
              <a:rPr lang="es-ES" altLang="es-ES" dirty="0"/>
              <a:t>No ocupa espacio </a:t>
            </a:r>
            <a:br>
              <a:rPr lang="es-ES" altLang="es-ES" dirty="0"/>
            </a:br>
            <a:r>
              <a:rPr lang="es-ES" altLang="es-ES" dirty="0"/>
              <a:t>en la instrucción</a:t>
            </a:r>
          </a:p>
          <a:p>
            <a:r>
              <a:rPr lang="es-ES" altLang="es-ES" dirty="0"/>
              <a:t>Restringe la aplicación </a:t>
            </a:r>
            <a:br>
              <a:rPr lang="es-ES" altLang="es-ES" dirty="0"/>
            </a:br>
            <a:r>
              <a:rPr lang="es-ES" altLang="es-ES" dirty="0"/>
              <a:t>de la operación a una </a:t>
            </a:r>
            <a:br>
              <a:rPr lang="es-ES" altLang="es-ES" dirty="0"/>
            </a:br>
            <a:r>
              <a:rPr lang="es-ES" altLang="es-ES" dirty="0"/>
              <a:t>única opción</a:t>
            </a:r>
          </a:p>
          <a:p>
            <a:endParaRPr lang="es-ES" alt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altLang="es-ES" dirty="0"/>
              <a:t>Implícito</a:t>
            </a:r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Modos de direccionamiento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EEEDE528-3BAD-906D-7A8C-97894B1706D8}"/>
              </a:ext>
            </a:extLst>
          </p:cNvPr>
          <p:cNvGrpSpPr/>
          <p:nvPr/>
        </p:nvGrpSpPr>
        <p:grpSpPr>
          <a:xfrm>
            <a:off x="7668728" y="2198393"/>
            <a:ext cx="2983804" cy="2216766"/>
            <a:chOff x="5690294" y="2012781"/>
            <a:chExt cx="2983804" cy="2216766"/>
          </a:xfrm>
        </p:grpSpPr>
        <p:sp>
          <p:nvSpPr>
            <p:cNvPr id="43" name="Text Box 207">
              <a:extLst>
                <a:ext uri="{FF2B5EF4-FFF2-40B4-BE49-F238E27FC236}">
                  <a16:creationId xmlns:a16="http://schemas.microsoft.com/office/drawing/2014/main" id="{EC731022-B652-4700-CFA8-4BBDC5DF8F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9073" y="2012781"/>
              <a:ext cx="835024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r>
                <a:rPr lang="es-ES_tradnl" altLang="es-ES" sz="1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emoria</a:t>
              </a:r>
            </a:p>
          </p:txBody>
        </p: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F197D767-22BB-1F98-B145-FD0D8C1FF616}"/>
                </a:ext>
              </a:extLst>
            </p:cNvPr>
            <p:cNvGrpSpPr/>
            <p:nvPr/>
          </p:nvGrpSpPr>
          <p:grpSpPr>
            <a:xfrm>
              <a:off x="7839073" y="2927797"/>
              <a:ext cx="835025" cy="1301750"/>
              <a:chOff x="7604940" y="2565555"/>
              <a:chExt cx="1150706" cy="1301750"/>
            </a:xfrm>
          </p:grpSpPr>
          <p:sp>
            <p:nvSpPr>
              <p:cNvPr id="52" name="Freeform 206">
                <a:extLst>
                  <a:ext uri="{FF2B5EF4-FFF2-40B4-BE49-F238E27FC236}">
                    <a16:creationId xmlns:a16="http://schemas.microsoft.com/office/drawing/2014/main" id="{D270CDB2-0108-A8C6-CDE6-D358D588A9F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604940" y="3606955"/>
                <a:ext cx="1150706" cy="260350"/>
              </a:xfrm>
              <a:custGeom>
                <a:avLst/>
                <a:gdLst>
                  <a:gd name="T0" fmla="*/ 0 w 908"/>
                  <a:gd name="T1" fmla="*/ 182 h 636"/>
                  <a:gd name="T2" fmla="*/ 454 w 908"/>
                  <a:gd name="T3" fmla="*/ 182 h 636"/>
                  <a:gd name="T4" fmla="*/ 908 w 908"/>
                  <a:gd name="T5" fmla="*/ 182 h 636"/>
                  <a:gd name="T6" fmla="*/ 908 w 908"/>
                  <a:gd name="T7" fmla="*/ 636 h 636"/>
                  <a:gd name="T8" fmla="*/ 0 w 908"/>
                  <a:gd name="T9" fmla="*/ 636 h 636"/>
                  <a:gd name="T10" fmla="*/ 0 w 908"/>
                  <a:gd name="T11" fmla="*/ 182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8" h="636">
                    <a:moveTo>
                      <a:pt x="0" y="182"/>
                    </a:moveTo>
                    <a:cubicBezTo>
                      <a:pt x="224" y="0"/>
                      <a:pt x="454" y="182"/>
                      <a:pt x="454" y="182"/>
                    </a:cubicBezTo>
                    <a:cubicBezTo>
                      <a:pt x="454" y="182"/>
                      <a:pt x="676" y="356"/>
                      <a:pt x="908" y="182"/>
                    </a:cubicBezTo>
                    <a:cubicBezTo>
                      <a:pt x="908" y="409"/>
                      <a:pt x="908" y="636"/>
                      <a:pt x="908" y="636"/>
                    </a:cubicBezTo>
                    <a:lnTo>
                      <a:pt x="0" y="636"/>
                    </a:lnTo>
                    <a:cubicBezTo>
                      <a:pt x="0" y="636"/>
                      <a:pt x="0" y="409"/>
                      <a:pt x="0" y="18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3" name="Text Box 209">
                <a:extLst>
                  <a:ext uri="{FF2B5EF4-FFF2-40B4-BE49-F238E27FC236}">
                    <a16:creationId xmlns:a16="http://schemas.microsoft.com/office/drawing/2014/main" id="{0ECE53F6-F1FC-70C8-E0DE-8E6219E268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04940" y="3086255"/>
                <a:ext cx="1150706" cy="260350"/>
              </a:xfrm>
              <a:prstGeom prst="rect">
                <a:avLst/>
              </a:prstGeom>
              <a:solidFill>
                <a:srgbClr val="FF99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Instrucción con registro implícito</a:t>
                </a:r>
                <a:endParaRPr lang="es-ES_tradnl" altLang="es-ES" sz="2400" b="1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" name="Text Box 210">
                <a:extLst>
                  <a:ext uri="{FF2B5EF4-FFF2-40B4-BE49-F238E27FC236}">
                    <a16:creationId xmlns:a16="http://schemas.microsoft.com/office/drawing/2014/main" id="{C10FA4D8-152D-DB15-8F37-23AF236D09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04940" y="2825905"/>
                <a:ext cx="1150706" cy="2603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2400" b="1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" name="Text Box 213">
                <a:extLst>
                  <a:ext uri="{FF2B5EF4-FFF2-40B4-BE49-F238E27FC236}">
                    <a16:creationId xmlns:a16="http://schemas.microsoft.com/office/drawing/2014/main" id="{2170BD4F-7647-30A9-FCFB-E9716469E0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04940" y="3346605"/>
                <a:ext cx="1150706" cy="260350"/>
              </a:xfrm>
              <a:prstGeom prst="rect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 lvl="0" algn="ctr" eaLnBrk="0" hangingPunct="0">
                  <a:spcBef>
                    <a:spcPct val="50000"/>
                  </a:spcBef>
                </a:pPr>
                <a:r>
                  <a:rPr lang="es-ES_tradnl" altLang="es-ES" sz="800" dirty="0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Instrucción con dirección implícita</a:t>
                </a:r>
                <a:endParaRPr lang="es-ES_tradnl" altLang="es-ES" sz="2400" b="1" dirty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6" name="Freeform 218">
                <a:extLst>
                  <a:ext uri="{FF2B5EF4-FFF2-40B4-BE49-F238E27FC236}">
                    <a16:creationId xmlns:a16="http://schemas.microsoft.com/office/drawing/2014/main" id="{73FF933B-0E72-FB92-3E3D-8423CDA48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4940" y="2565555"/>
                <a:ext cx="1150706" cy="260350"/>
              </a:xfrm>
              <a:custGeom>
                <a:avLst/>
                <a:gdLst>
                  <a:gd name="T0" fmla="*/ 0 w 908"/>
                  <a:gd name="T1" fmla="*/ 182 h 636"/>
                  <a:gd name="T2" fmla="*/ 454 w 908"/>
                  <a:gd name="T3" fmla="*/ 182 h 636"/>
                  <a:gd name="T4" fmla="*/ 908 w 908"/>
                  <a:gd name="T5" fmla="*/ 182 h 636"/>
                  <a:gd name="T6" fmla="*/ 908 w 908"/>
                  <a:gd name="T7" fmla="*/ 636 h 636"/>
                  <a:gd name="T8" fmla="*/ 0 w 908"/>
                  <a:gd name="T9" fmla="*/ 636 h 636"/>
                  <a:gd name="T10" fmla="*/ 0 w 908"/>
                  <a:gd name="T11" fmla="*/ 182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8" h="636">
                    <a:moveTo>
                      <a:pt x="0" y="182"/>
                    </a:moveTo>
                    <a:cubicBezTo>
                      <a:pt x="224" y="0"/>
                      <a:pt x="454" y="182"/>
                      <a:pt x="454" y="182"/>
                    </a:cubicBezTo>
                    <a:cubicBezTo>
                      <a:pt x="454" y="182"/>
                      <a:pt x="676" y="356"/>
                      <a:pt x="908" y="182"/>
                    </a:cubicBezTo>
                    <a:cubicBezTo>
                      <a:pt x="908" y="409"/>
                      <a:pt x="908" y="636"/>
                      <a:pt x="908" y="636"/>
                    </a:cubicBezTo>
                    <a:lnTo>
                      <a:pt x="0" y="636"/>
                    </a:lnTo>
                    <a:cubicBezTo>
                      <a:pt x="0" y="636"/>
                      <a:pt x="0" y="409"/>
                      <a:pt x="0" y="18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19F9F9CC-499B-2D18-0570-BB96F9135E49}"/>
                </a:ext>
              </a:extLst>
            </p:cNvPr>
            <p:cNvGrpSpPr/>
            <p:nvPr/>
          </p:nvGrpSpPr>
          <p:grpSpPr>
            <a:xfrm>
              <a:off x="7839073" y="2224536"/>
              <a:ext cx="835025" cy="776447"/>
              <a:chOff x="7604940" y="3073713"/>
              <a:chExt cx="1150706" cy="776447"/>
            </a:xfrm>
          </p:grpSpPr>
          <p:sp>
            <p:nvSpPr>
              <p:cNvPr id="49" name="Freeform 206">
                <a:extLst>
                  <a:ext uri="{FF2B5EF4-FFF2-40B4-BE49-F238E27FC236}">
                    <a16:creationId xmlns:a16="http://schemas.microsoft.com/office/drawing/2014/main" id="{58AEE84A-C613-F3DB-94C0-AED480242C7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604940" y="3589810"/>
                <a:ext cx="1150706" cy="260350"/>
              </a:xfrm>
              <a:custGeom>
                <a:avLst/>
                <a:gdLst>
                  <a:gd name="T0" fmla="*/ 0 w 908"/>
                  <a:gd name="T1" fmla="*/ 182 h 636"/>
                  <a:gd name="T2" fmla="*/ 454 w 908"/>
                  <a:gd name="T3" fmla="*/ 182 h 636"/>
                  <a:gd name="T4" fmla="*/ 908 w 908"/>
                  <a:gd name="T5" fmla="*/ 182 h 636"/>
                  <a:gd name="T6" fmla="*/ 908 w 908"/>
                  <a:gd name="T7" fmla="*/ 636 h 636"/>
                  <a:gd name="T8" fmla="*/ 0 w 908"/>
                  <a:gd name="T9" fmla="*/ 636 h 636"/>
                  <a:gd name="T10" fmla="*/ 0 w 908"/>
                  <a:gd name="T11" fmla="*/ 182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8" h="636">
                    <a:moveTo>
                      <a:pt x="0" y="182"/>
                    </a:moveTo>
                    <a:cubicBezTo>
                      <a:pt x="224" y="0"/>
                      <a:pt x="454" y="182"/>
                      <a:pt x="454" y="182"/>
                    </a:cubicBezTo>
                    <a:cubicBezTo>
                      <a:pt x="454" y="182"/>
                      <a:pt x="676" y="356"/>
                      <a:pt x="908" y="182"/>
                    </a:cubicBezTo>
                    <a:cubicBezTo>
                      <a:pt x="908" y="409"/>
                      <a:pt x="908" y="636"/>
                      <a:pt x="908" y="636"/>
                    </a:cubicBezTo>
                    <a:lnTo>
                      <a:pt x="0" y="636"/>
                    </a:lnTo>
                    <a:cubicBezTo>
                      <a:pt x="0" y="636"/>
                      <a:pt x="0" y="409"/>
                      <a:pt x="0" y="18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" name="Text Box 213">
                <a:extLst>
                  <a:ext uri="{FF2B5EF4-FFF2-40B4-BE49-F238E27FC236}">
                    <a16:creationId xmlns:a16="http://schemas.microsoft.com/office/drawing/2014/main" id="{3A70200C-AA70-47D9-4669-76D9D134AD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04940" y="3329460"/>
                <a:ext cx="1150706" cy="2603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2400" b="1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" name="Freeform 218">
                <a:extLst>
                  <a:ext uri="{FF2B5EF4-FFF2-40B4-BE49-F238E27FC236}">
                    <a16:creationId xmlns:a16="http://schemas.microsoft.com/office/drawing/2014/main" id="{1A20B733-DCAB-DBCA-A3EA-6D6801EB7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4940" y="3073713"/>
                <a:ext cx="1150706" cy="260350"/>
              </a:xfrm>
              <a:custGeom>
                <a:avLst/>
                <a:gdLst>
                  <a:gd name="T0" fmla="*/ 0 w 908"/>
                  <a:gd name="T1" fmla="*/ 182 h 636"/>
                  <a:gd name="T2" fmla="*/ 454 w 908"/>
                  <a:gd name="T3" fmla="*/ 182 h 636"/>
                  <a:gd name="T4" fmla="*/ 908 w 908"/>
                  <a:gd name="T5" fmla="*/ 182 h 636"/>
                  <a:gd name="T6" fmla="*/ 908 w 908"/>
                  <a:gd name="T7" fmla="*/ 636 h 636"/>
                  <a:gd name="T8" fmla="*/ 0 w 908"/>
                  <a:gd name="T9" fmla="*/ 636 h 636"/>
                  <a:gd name="T10" fmla="*/ 0 w 908"/>
                  <a:gd name="T11" fmla="*/ 182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8" h="636">
                    <a:moveTo>
                      <a:pt x="0" y="182"/>
                    </a:moveTo>
                    <a:cubicBezTo>
                      <a:pt x="224" y="0"/>
                      <a:pt x="454" y="182"/>
                      <a:pt x="454" y="182"/>
                    </a:cubicBezTo>
                    <a:cubicBezTo>
                      <a:pt x="454" y="182"/>
                      <a:pt x="676" y="356"/>
                      <a:pt x="908" y="182"/>
                    </a:cubicBezTo>
                    <a:cubicBezTo>
                      <a:pt x="908" y="409"/>
                      <a:pt x="908" y="636"/>
                      <a:pt x="908" y="636"/>
                    </a:cubicBezTo>
                    <a:lnTo>
                      <a:pt x="0" y="636"/>
                    </a:lnTo>
                    <a:cubicBezTo>
                      <a:pt x="0" y="636"/>
                      <a:pt x="0" y="409"/>
                      <a:pt x="0" y="18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46" name="Text Box 401">
              <a:extLst>
                <a:ext uri="{FF2B5EF4-FFF2-40B4-BE49-F238E27FC236}">
                  <a16:creationId xmlns:a16="http://schemas.microsoft.com/office/drawing/2014/main" id="{348A7D73-692C-44DC-C0CE-CAE8D404AF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08574" y="2479013"/>
              <a:ext cx="433387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r" eaLnBrk="0" hangingPunct="0">
                <a:lnSpc>
                  <a:spcPct val="80000"/>
                </a:lnSpc>
                <a:spcBef>
                  <a:spcPts val="0"/>
                </a:spcBef>
                <a:buSzTx/>
                <a:buFontTx/>
                <a:buNone/>
              </a:pPr>
              <a:r>
                <a:rPr lang="es-ES_tradnl" altLang="es-ES" sz="8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d</a:t>
              </a:r>
              <a:r>
                <a:rPr lang="es-ES_tradnl" altLang="es-ES" sz="8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irección</a:t>
              </a:r>
            </a:p>
            <a:p>
              <a:pPr algn="r" eaLnBrk="0" hangingPunct="0">
                <a:lnSpc>
                  <a:spcPct val="80000"/>
                </a:lnSpc>
                <a:spcBef>
                  <a:spcPts val="0"/>
                </a:spcBef>
                <a:buSzTx/>
                <a:buFontTx/>
                <a:buNone/>
              </a:pPr>
              <a:r>
                <a:rPr lang="es-ES_tradnl" altLang="es-ES" sz="8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fija</a:t>
              </a:r>
              <a:endParaRPr lang="es-ES_tradnl" altLang="es-ES" sz="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7" name="Text Box 207">
              <a:extLst>
                <a:ext uri="{FF2B5EF4-FFF2-40B4-BE49-F238E27FC236}">
                  <a16:creationId xmlns:a16="http://schemas.microsoft.com/office/drawing/2014/main" id="{ED370270-B8C1-EF29-46D7-7BEA544995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0294" y="2014212"/>
              <a:ext cx="720666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s-ES_tradnl" altLang="es-ES" sz="1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egistros</a:t>
              </a:r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DB9C88C2-E578-DAD8-B818-E5B7623C9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4980" y="2489808"/>
              <a:ext cx="244800" cy="2448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FontTx/>
                <a:buNone/>
              </a:pPr>
              <a:r>
                <a:rPr lang="es-ES_tradnl" altLang="es-E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endParaRPr lang="es-ES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7" name="Text Box 401">
            <a:extLst>
              <a:ext uri="{FF2B5EF4-FFF2-40B4-BE49-F238E27FC236}">
                <a16:creationId xmlns:a16="http://schemas.microsoft.com/office/drawing/2014/main" id="{4C9C211C-07C4-8675-53B4-C6BE667A1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8178" y="2476106"/>
            <a:ext cx="720666" cy="1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registro fijo</a:t>
            </a: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8" name="Oval 217">
            <a:extLst>
              <a:ext uri="{FF2B5EF4-FFF2-40B4-BE49-F238E27FC236}">
                <a16:creationId xmlns:a16="http://schemas.microsoft.com/office/drawing/2014/main" id="{BF14F179-1258-8A73-171E-81ADDE806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797" y="2611920"/>
            <a:ext cx="155674" cy="155674"/>
          </a:xfrm>
          <a:prstGeom prst="ellipse">
            <a:avLst/>
          </a:prstGeom>
          <a:solidFill>
            <a:srgbClr val="FF99FF"/>
          </a:solidFill>
          <a:ln>
            <a:noFill/>
          </a:ln>
          <a:effectLst/>
        </p:spPr>
        <p:txBody>
          <a:bodyPr wrap="none" anchor="ctr"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FontTx/>
              <a:buNone/>
            </a:pPr>
            <a:r>
              <a:rPr lang="es-ES_tradnl" altLang="es-E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es-ES" altLang="es-ES" sz="1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9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206"/>
          <p:cNvSpPr>
            <a:spLocks/>
          </p:cNvSpPr>
          <p:nvPr/>
        </p:nvSpPr>
        <p:spPr bwMode="auto">
          <a:xfrm rot="10800000">
            <a:off x="9076056" y="3714325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55" name="Freeform 218"/>
          <p:cNvSpPr>
            <a:spLocks/>
          </p:cNvSpPr>
          <p:nvPr/>
        </p:nvSpPr>
        <p:spPr bwMode="auto">
          <a:xfrm>
            <a:off x="9076056" y="2672925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88926" y="1481138"/>
            <a:ext cx="5223160" cy="4841875"/>
          </a:xfrm>
        </p:spPr>
        <p:txBody>
          <a:bodyPr/>
          <a:lstStyle/>
          <a:p>
            <a:r>
              <a:rPr lang="es-ES" altLang="es-ES" dirty="0"/>
              <a:t>El operando es un dato contenido en la propia instrucción</a:t>
            </a:r>
          </a:p>
          <a:p>
            <a:pPr lvl="1"/>
            <a:endParaRPr lang="es-ES_tradnl" altLang="es-ES" dirty="0"/>
          </a:p>
          <a:p>
            <a:r>
              <a:rPr lang="es-ES" altLang="es-ES" dirty="0"/>
              <a:t>No requiere posteriores referencias a memoria</a:t>
            </a:r>
          </a:p>
          <a:p>
            <a:r>
              <a:rPr lang="es-ES" altLang="es-ES" dirty="0"/>
              <a:t>El rango del operando está limitado por el tamaño del campo de dirección</a:t>
            </a:r>
          </a:p>
          <a:p>
            <a:pPr lvl="2"/>
            <a:endParaRPr lang="es-ES" alt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altLang="es-ES" dirty="0"/>
              <a:t>Inmediato</a:t>
            </a:r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/>
              <a:t>Modos de direccionamiento</a:t>
            </a:r>
            <a:endParaRPr lang="es-ES" dirty="0"/>
          </a:p>
        </p:txBody>
      </p:sp>
      <p:grpSp>
        <p:nvGrpSpPr>
          <p:cNvPr id="2" name="Grupo 1"/>
          <p:cNvGrpSpPr/>
          <p:nvPr/>
        </p:nvGrpSpPr>
        <p:grpSpPr>
          <a:xfrm>
            <a:off x="9076056" y="3453975"/>
            <a:ext cx="835025" cy="260350"/>
            <a:chOff x="7552055" y="3453975"/>
            <a:chExt cx="835025" cy="260350"/>
          </a:xfrm>
        </p:grpSpPr>
        <p:sp>
          <p:nvSpPr>
            <p:cNvPr id="54" name="Text Box 213"/>
            <p:cNvSpPr txBox="1">
              <a:spLocks noChangeArrowheads="1"/>
            </p:cNvSpPr>
            <p:nvPr/>
          </p:nvSpPr>
          <p:spPr bwMode="auto">
            <a:xfrm>
              <a:off x="7552055" y="3453975"/>
              <a:ext cx="537845" cy="2603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6" name="Text Box 213"/>
            <p:cNvSpPr txBox="1">
              <a:spLocks noChangeArrowheads="1"/>
            </p:cNvSpPr>
            <p:nvPr/>
          </p:nvSpPr>
          <p:spPr bwMode="auto">
            <a:xfrm>
              <a:off x="7792720" y="3453975"/>
              <a:ext cx="594360" cy="260350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 dirty="0">
                <a:solidFill>
                  <a:srgbClr val="CCFF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Oval 217"/>
            <p:cNvSpPr>
              <a:spLocks noChangeArrowheads="1"/>
            </p:cNvSpPr>
            <p:nvPr/>
          </p:nvSpPr>
          <p:spPr bwMode="auto">
            <a:xfrm>
              <a:off x="7979807" y="3474058"/>
              <a:ext cx="220185" cy="2201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FontTx/>
                <a:buNone/>
              </a:pPr>
              <a:r>
                <a:rPr lang="es-ES_tradnl" altLang="es-ES" sz="1600" b="1" dirty="0">
                  <a:solidFill>
                    <a:srgbClr val="92D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endParaRPr lang="es-ES" altLang="es-ES" sz="16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1" name="Text Box 207"/>
          <p:cNvSpPr txBox="1">
            <a:spLocks noChangeArrowheads="1"/>
          </p:cNvSpPr>
          <p:nvPr/>
        </p:nvSpPr>
        <p:spPr bwMode="auto">
          <a:xfrm>
            <a:off x="9076055" y="2460383"/>
            <a:ext cx="835024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200" b="1" dirty="0">
                <a:latin typeface="Calibri" panose="020F0502020204030204" pitchFamily="34" charset="0"/>
                <a:cs typeface="Calibri" panose="020F0502020204030204" pitchFamily="34" charset="0"/>
              </a:rPr>
              <a:t>memoria</a:t>
            </a:r>
          </a:p>
        </p:txBody>
      </p:sp>
      <p:grpSp>
        <p:nvGrpSpPr>
          <p:cNvPr id="18" name="Grupo 17"/>
          <p:cNvGrpSpPr/>
          <p:nvPr/>
        </p:nvGrpSpPr>
        <p:grpSpPr>
          <a:xfrm>
            <a:off x="9076056" y="3193625"/>
            <a:ext cx="835025" cy="260350"/>
            <a:chOff x="7552055" y="3453975"/>
            <a:chExt cx="835025" cy="260350"/>
          </a:xfrm>
        </p:grpSpPr>
        <p:sp>
          <p:nvSpPr>
            <p:cNvPr id="19" name="Text Box 213"/>
            <p:cNvSpPr txBox="1">
              <a:spLocks noChangeArrowheads="1"/>
            </p:cNvSpPr>
            <p:nvPr/>
          </p:nvSpPr>
          <p:spPr bwMode="auto">
            <a:xfrm>
              <a:off x="7552055" y="3453975"/>
              <a:ext cx="537845" cy="2603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0" name="Text Box 213"/>
            <p:cNvSpPr txBox="1">
              <a:spLocks noChangeArrowheads="1"/>
            </p:cNvSpPr>
            <p:nvPr/>
          </p:nvSpPr>
          <p:spPr bwMode="auto">
            <a:xfrm>
              <a:off x="8089900" y="3453975"/>
              <a:ext cx="297180" cy="260350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 dirty="0">
                <a:solidFill>
                  <a:srgbClr val="CCFF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Oval 217"/>
            <p:cNvSpPr>
              <a:spLocks noChangeArrowheads="1"/>
            </p:cNvSpPr>
            <p:nvPr/>
          </p:nvSpPr>
          <p:spPr bwMode="auto">
            <a:xfrm>
              <a:off x="8128398" y="3474058"/>
              <a:ext cx="220185" cy="2201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FontTx/>
                <a:buNone/>
              </a:pPr>
              <a:r>
                <a:rPr lang="es-ES_tradnl" altLang="es-ES" sz="1600" b="1" dirty="0">
                  <a:solidFill>
                    <a:srgbClr val="99CC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endParaRPr lang="es-ES" altLang="es-ES" sz="1600" b="1" dirty="0">
                <a:solidFill>
                  <a:srgbClr val="99CC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 Box 213"/>
            <p:cNvSpPr txBox="1">
              <a:spLocks noChangeArrowheads="1"/>
            </p:cNvSpPr>
            <p:nvPr/>
          </p:nvSpPr>
          <p:spPr bwMode="auto">
            <a:xfrm>
              <a:off x="7792720" y="3453975"/>
              <a:ext cx="297180" cy="26035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 dirty="0">
                <a:solidFill>
                  <a:srgbClr val="FFC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" name="Oval 217"/>
            <p:cNvSpPr>
              <a:spLocks noChangeArrowheads="1"/>
            </p:cNvSpPr>
            <p:nvPr/>
          </p:nvSpPr>
          <p:spPr bwMode="auto">
            <a:xfrm>
              <a:off x="7831217" y="3474058"/>
              <a:ext cx="220185" cy="2201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FontTx/>
                <a:buNone/>
              </a:pPr>
              <a:r>
                <a:rPr lang="es-ES_tradnl" altLang="es-ES" sz="16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endParaRPr lang="es-ES" altLang="es-ES" sz="1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9076056" y="2933275"/>
            <a:ext cx="835025" cy="260350"/>
            <a:chOff x="7552055" y="3453975"/>
            <a:chExt cx="835025" cy="260350"/>
          </a:xfrm>
        </p:grpSpPr>
        <p:sp>
          <p:nvSpPr>
            <p:cNvPr id="23" name="Text Box 213"/>
            <p:cNvSpPr txBox="1">
              <a:spLocks noChangeArrowheads="1"/>
            </p:cNvSpPr>
            <p:nvPr/>
          </p:nvSpPr>
          <p:spPr bwMode="auto">
            <a:xfrm>
              <a:off x="7552055" y="3453975"/>
              <a:ext cx="537845" cy="2603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4" name="Text Box 213"/>
            <p:cNvSpPr txBox="1">
              <a:spLocks noChangeArrowheads="1"/>
            </p:cNvSpPr>
            <p:nvPr/>
          </p:nvSpPr>
          <p:spPr bwMode="auto">
            <a:xfrm>
              <a:off x="8089900" y="3453975"/>
              <a:ext cx="297180" cy="260350"/>
            </a:xfrm>
            <a:prstGeom prst="rect">
              <a:avLst/>
            </a:prstGeom>
            <a:solidFill>
              <a:srgbClr val="FF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 dirty="0">
                <a:solidFill>
                  <a:srgbClr val="FF99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5" name="Oval 217"/>
            <p:cNvSpPr>
              <a:spLocks noChangeArrowheads="1"/>
            </p:cNvSpPr>
            <p:nvPr/>
          </p:nvSpPr>
          <p:spPr bwMode="auto">
            <a:xfrm>
              <a:off x="8128398" y="3474058"/>
              <a:ext cx="220185" cy="2201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FontTx/>
                <a:buNone/>
              </a:pPr>
              <a:r>
                <a:rPr lang="es-ES_tradnl" altLang="es-ES" sz="1600" b="1" dirty="0">
                  <a:solidFill>
                    <a:srgbClr val="FF99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endParaRPr lang="es-ES" altLang="es-ES" sz="1600" b="1" dirty="0">
                <a:solidFill>
                  <a:srgbClr val="FF99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97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r>
              <a:rPr lang="es-ES" altLang="es-ES" dirty="0"/>
              <a:t>El operando queda especificado mediante el registro en el que se haya</a:t>
            </a:r>
          </a:p>
          <a:p>
            <a:pPr lvl="1"/>
            <a:endParaRPr lang="es-ES_tradnl" altLang="es-ES" dirty="0"/>
          </a:p>
          <a:p>
            <a:pPr lvl="1"/>
            <a:r>
              <a:rPr lang="es-ES_tradnl" altLang="es-ES" dirty="0"/>
              <a:t>Un campo del formato </a:t>
            </a:r>
            <a:br>
              <a:rPr lang="es-ES_tradnl" altLang="es-ES" dirty="0"/>
            </a:br>
            <a:r>
              <a:rPr lang="es-ES_tradnl" altLang="es-ES" dirty="0"/>
              <a:t>identifica al registro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altLang="es-ES"/>
              <a:t>Directo (o absoluto) a registro</a:t>
            </a:r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/>
              <a:t>Modos de direccionamiento</a:t>
            </a:r>
            <a:endParaRPr lang="es-E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A54B5348-23DF-328D-EC05-DED2736EB897}"/>
              </a:ext>
            </a:extLst>
          </p:cNvPr>
          <p:cNvGrpSpPr/>
          <p:nvPr/>
        </p:nvGrpSpPr>
        <p:grpSpPr>
          <a:xfrm>
            <a:off x="7411874" y="2301133"/>
            <a:ext cx="2983804" cy="1508654"/>
            <a:chOff x="5690294" y="2012781"/>
            <a:chExt cx="2983804" cy="1508654"/>
          </a:xfrm>
        </p:grpSpPr>
        <p:sp>
          <p:nvSpPr>
            <p:cNvPr id="10" name="Text Box 207">
              <a:extLst>
                <a:ext uri="{FF2B5EF4-FFF2-40B4-BE49-F238E27FC236}">
                  <a16:creationId xmlns:a16="http://schemas.microsoft.com/office/drawing/2014/main" id="{96D01BC7-4619-9029-3422-C288F303D1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9073" y="2012781"/>
              <a:ext cx="835024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m</a:t>
              </a:r>
              <a:r>
                <a:rPr lang="es-ES_tradnl" altLang="es-ES" sz="1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emoria</a:t>
              </a:r>
            </a:p>
          </p:txBody>
        </p: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94C0A1DF-1DA9-2F60-65C6-C93B61E7640A}"/>
                </a:ext>
              </a:extLst>
            </p:cNvPr>
            <p:cNvGrpSpPr/>
            <p:nvPr/>
          </p:nvGrpSpPr>
          <p:grpSpPr>
            <a:xfrm>
              <a:off x="7839073" y="2219685"/>
              <a:ext cx="835025" cy="1301750"/>
              <a:chOff x="7604940" y="1857443"/>
              <a:chExt cx="1150706" cy="1301750"/>
            </a:xfrm>
          </p:grpSpPr>
          <p:sp>
            <p:nvSpPr>
              <p:cNvPr id="13" name="Freeform 206">
                <a:extLst>
                  <a:ext uri="{FF2B5EF4-FFF2-40B4-BE49-F238E27FC236}">
                    <a16:creationId xmlns:a16="http://schemas.microsoft.com/office/drawing/2014/main" id="{DC624134-EC4C-6190-51A8-A1E0E41CAE3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7604940" y="2898843"/>
                <a:ext cx="1150706" cy="260350"/>
              </a:xfrm>
              <a:custGeom>
                <a:avLst/>
                <a:gdLst>
                  <a:gd name="T0" fmla="*/ 0 w 908"/>
                  <a:gd name="T1" fmla="*/ 182 h 636"/>
                  <a:gd name="T2" fmla="*/ 454 w 908"/>
                  <a:gd name="T3" fmla="*/ 182 h 636"/>
                  <a:gd name="T4" fmla="*/ 908 w 908"/>
                  <a:gd name="T5" fmla="*/ 182 h 636"/>
                  <a:gd name="T6" fmla="*/ 908 w 908"/>
                  <a:gd name="T7" fmla="*/ 636 h 636"/>
                  <a:gd name="T8" fmla="*/ 0 w 908"/>
                  <a:gd name="T9" fmla="*/ 636 h 636"/>
                  <a:gd name="T10" fmla="*/ 0 w 908"/>
                  <a:gd name="T11" fmla="*/ 182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8" h="636">
                    <a:moveTo>
                      <a:pt x="0" y="182"/>
                    </a:moveTo>
                    <a:cubicBezTo>
                      <a:pt x="224" y="0"/>
                      <a:pt x="454" y="182"/>
                      <a:pt x="454" y="182"/>
                    </a:cubicBezTo>
                    <a:cubicBezTo>
                      <a:pt x="454" y="182"/>
                      <a:pt x="676" y="356"/>
                      <a:pt x="908" y="182"/>
                    </a:cubicBezTo>
                    <a:cubicBezTo>
                      <a:pt x="908" y="409"/>
                      <a:pt x="908" y="636"/>
                      <a:pt x="908" y="636"/>
                    </a:cubicBezTo>
                    <a:lnTo>
                      <a:pt x="0" y="636"/>
                    </a:lnTo>
                    <a:cubicBezTo>
                      <a:pt x="0" y="636"/>
                      <a:pt x="0" y="409"/>
                      <a:pt x="0" y="18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" name="Text Box 209">
                <a:extLst>
                  <a:ext uri="{FF2B5EF4-FFF2-40B4-BE49-F238E27FC236}">
                    <a16:creationId xmlns:a16="http://schemas.microsoft.com/office/drawing/2014/main" id="{142A85FC-16B2-96AE-544E-DCB43015D0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04940" y="2378143"/>
                <a:ext cx="1150706" cy="2603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2400" b="1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Text Box 210">
                <a:extLst>
                  <a:ext uri="{FF2B5EF4-FFF2-40B4-BE49-F238E27FC236}">
                    <a16:creationId xmlns:a16="http://schemas.microsoft.com/office/drawing/2014/main" id="{B263DA7C-613E-28DC-5599-6D6BFE5F73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04940" y="2117793"/>
                <a:ext cx="1150706" cy="2603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2400" b="1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Text Box 213">
                <a:extLst>
                  <a:ext uri="{FF2B5EF4-FFF2-40B4-BE49-F238E27FC236}">
                    <a16:creationId xmlns:a16="http://schemas.microsoft.com/office/drawing/2014/main" id="{55A30CB2-3A45-8560-8544-F297152AD0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04940" y="2638493"/>
                <a:ext cx="741177" cy="2603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2400" b="1" dirty="0">
                  <a:solidFill>
                    <a:srgbClr val="CCFF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Freeform 218">
                <a:extLst>
                  <a:ext uri="{FF2B5EF4-FFF2-40B4-BE49-F238E27FC236}">
                    <a16:creationId xmlns:a16="http://schemas.microsoft.com/office/drawing/2014/main" id="{7D35F12C-09F9-BD46-8FEA-990583934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04940" y="1857443"/>
                <a:ext cx="1150706" cy="260350"/>
              </a:xfrm>
              <a:custGeom>
                <a:avLst/>
                <a:gdLst>
                  <a:gd name="T0" fmla="*/ 0 w 908"/>
                  <a:gd name="T1" fmla="*/ 182 h 636"/>
                  <a:gd name="T2" fmla="*/ 454 w 908"/>
                  <a:gd name="T3" fmla="*/ 182 h 636"/>
                  <a:gd name="T4" fmla="*/ 908 w 908"/>
                  <a:gd name="T5" fmla="*/ 182 h 636"/>
                  <a:gd name="T6" fmla="*/ 908 w 908"/>
                  <a:gd name="T7" fmla="*/ 636 h 636"/>
                  <a:gd name="T8" fmla="*/ 0 w 908"/>
                  <a:gd name="T9" fmla="*/ 636 h 636"/>
                  <a:gd name="T10" fmla="*/ 0 w 908"/>
                  <a:gd name="T11" fmla="*/ 182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8" h="636">
                    <a:moveTo>
                      <a:pt x="0" y="182"/>
                    </a:moveTo>
                    <a:cubicBezTo>
                      <a:pt x="224" y="0"/>
                      <a:pt x="454" y="182"/>
                      <a:pt x="454" y="182"/>
                    </a:cubicBezTo>
                    <a:cubicBezTo>
                      <a:pt x="454" y="182"/>
                      <a:pt x="676" y="356"/>
                      <a:pt x="908" y="182"/>
                    </a:cubicBezTo>
                    <a:cubicBezTo>
                      <a:pt x="908" y="409"/>
                      <a:pt x="908" y="636"/>
                      <a:pt x="908" y="636"/>
                    </a:cubicBezTo>
                    <a:lnTo>
                      <a:pt x="0" y="636"/>
                    </a:lnTo>
                    <a:cubicBezTo>
                      <a:pt x="0" y="636"/>
                      <a:pt x="0" y="409"/>
                      <a:pt x="0" y="18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12" name="Text Box 207">
              <a:extLst>
                <a:ext uri="{FF2B5EF4-FFF2-40B4-BE49-F238E27FC236}">
                  <a16:creationId xmlns:a16="http://schemas.microsoft.com/office/drawing/2014/main" id="{AC38DC21-BC2E-00B8-63B9-9F8ADD2270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0294" y="2014212"/>
              <a:ext cx="720666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s-ES_tradnl" altLang="es-ES" sz="1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egistros</a:t>
              </a:r>
            </a:p>
          </p:txBody>
        </p:sp>
      </p:grpSp>
      <p:sp>
        <p:nvSpPr>
          <p:cNvPr id="18" name="AutoShape 450">
            <a:extLst>
              <a:ext uri="{FF2B5EF4-FFF2-40B4-BE49-F238E27FC236}">
                <a16:creationId xmlns:a16="http://schemas.microsoft.com/office/drawing/2014/main" id="{F750F8E5-0354-30BD-BE5A-5A387A5FB91C}"/>
              </a:ext>
            </a:extLst>
          </p:cNvPr>
          <p:cNvSpPr>
            <a:spLocks/>
          </p:cNvSpPr>
          <p:nvPr/>
        </p:nvSpPr>
        <p:spPr bwMode="auto">
          <a:xfrm rot="10800000">
            <a:off x="8929697" y="2569268"/>
            <a:ext cx="146050" cy="1961864"/>
          </a:xfrm>
          <a:prstGeom prst="leftBrace">
            <a:avLst>
              <a:gd name="adj1" fmla="val 29710"/>
              <a:gd name="adj2" fmla="val 56862"/>
            </a:avLst>
          </a:prstGeom>
          <a:noFill/>
          <a:ln w="38100">
            <a:solidFill>
              <a:srgbClr val="92D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9" name="Text Box 213">
            <a:extLst>
              <a:ext uri="{FF2B5EF4-FFF2-40B4-BE49-F238E27FC236}">
                <a16:creationId xmlns:a16="http://schemas.microsoft.com/office/drawing/2014/main" id="{14D22265-2B32-B5EF-82A9-BC14E7547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8498" y="3289088"/>
            <a:ext cx="297180" cy="26035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 dirty="0">
              <a:solidFill>
                <a:srgbClr val="CCFF99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74FEBE67-F805-9449-6F0A-CB5820D7D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662375"/>
              </p:ext>
            </p:extLst>
          </p:nvPr>
        </p:nvGraphicFramePr>
        <p:xfrm>
          <a:off x="7405609" y="2562403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947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r>
              <a:rPr lang="es-ES" altLang="es-ES" dirty="0"/>
              <a:t>El operando queda especificado mediante la posición de memoria en la que se haya</a:t>
            </a:r>
          </a:p>
          <a:p>
            <a:pPr lvl="1"/>
            <a:r>
              <a:rPr lang="es-ES_tradnl" altLang="es-ES" dirty="0"/>
              <a:t>Un </a:t>
            </a:r>
            <a:r>
              <a:rPr lang="es-ES_tradnl" altLang="es-ES" dirty="0">
                <a:solidFill>
                  <a:srgbClr val="99CCFF"/>
                </a:solidFill>
              </a:rPr>
              <a:t>campo</a:t>
            </a:r>
            <a:r>
              <a:rPr lang="es-ES_tradnl" altLang="es-ES" dirty="0"/>
              <a:t> del formato </a:t>
            </a:r>
            <a:br>
              <a:rPr lang="es-ES_tradnl" altLang="es-ES" dirty="0"/>
            </a:br>
            <a:r>
              <a:rPr lang="es-ES_tradnl" altLang="es-ES" dirty="0"/>
              <a:t>identifica la dirección de memoria</a:t>
            </a:r>
          </a:p>
          <a:p>
            <a:pPr lvl="1"/>
            <a:endParaRPr lang="es-ES_tradnl" altLang="es-ES" dirty="0"/>
          </a:p>
          <a:p>
            <a:r>
              <a:rPr lang="es-ES_tradnl" altLang="es-ES" dirty="0"/>
              <a:t>Usado para </a:t>
            </a:r>
          </a:p>
          <a:p>
            <a:pPr lvl="1"/>
            <a:r>
              <a:rPr lang="es-ES_tradnl" altLang="es-ES" dirty="0"/>
              <a:t>Manipular datos estáticos</a:t>
            </a:r>
          </a:p>
          <a:p>
            <a:pPr lvl="1"/>
            <a:r>
              <a:rPr lang="es-ES_tradnl" altLang="es-ES" dirty="0"/>
              <a:t>Saltos absolutos</a:t>
            </a:r>
          </a:p>
          <a:p>
            <a:pPr lvl="1"/>
            <a:endParaRPr lang="es-ES_tradnl" altLang="es-ES" dirty="0"/>
          </a:p>
          <a:p>
            <a:endParaRPr lang="es-ES" alt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altLang="es-ES" dirty="0"/>
              <a:t>Directo (o absoluto) a memoria</a:t>
            </a:r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Modos de direccionamiento</a:t>
            </a:r>
          </a:p>
        </p:txBody>
      </p:sp>
      <p:grpSp>
        <p:nvGrpSpPr>
          <p:cNvPr id="89" name="Grupo 88"/>
          <p:cNvGrpSpPr/>
          <p:nvPr/>
        </p:nvGrpSpPr>
        <p:grpSpPr>
          <a:xfrm>
            <a:off x="9076056" y="1801187"/>
            <a:ext cx="835027" cy="2211973"/>
            <a:chOff x="7370821" y="2998124"/>
            <a:chExt cx="835027" cy="2211973"/>
          </a:xfrm>
        </p:grpSpPr>
        <p:cxnSp>
          <p:nvCxnSpPr>
            <p:cNvPr id="90" name="AutoShape 449"/>
            <p:cNvCxnSpPr>
              <a:cxnSpLocks noChangeShapeType="1"/>
              <a:stCxn id="93" idx="3"/>
              <a:endCxn id="103" idx="3"/>
            </p:cNvCxnSpPr>
            <p:nvPr/>
          </p:nvCxnSpPr>
          <p:spPr bwMode="auto">
            <a:xfrm flipH="1">
              <a:off x="8205846" y="4116254"/>
              <a:ext cx="2" cy="703318"/>
            </a:xfrm>
            <a:prstGeom prst="bentConnector3">
              <a:avLst>
                <a:gd name="adj1" fmla="val -11430000000"/>
              </a:avLst>
            </a:prstGeom>
            <a:noFill/>
            <a:ln w="38100" cap="rnd">
              <a:solidFill>
                <a:srgbClr val="9999FF"/>
              </a:solidFill>
              <a:prstDash val="sysDot"/>
              <a:miter lim="800000"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1" name="Grupo 90"/>
            <p:cNvGrpSpPr/>
            <p:nvPr/>
          </p:nvGrpSpPr>
          <p:grpSpPr>
            <a:xfrm>
              <a:off x="7370821" y="4433650"/>
              <a:ext cx="835025" cy="776447"/>
              <a:chOff x="7604940" y="3113718"/>
              <a:chExt cx="1150706" cy="776447"/>
            </a:xfrm>
          </p:grpSpPr>
          <p:sp>
            <p:nvSpPr>
              <p:cNvPr id="102" name="Freeform 206"/>
              <p:cNvSpPr>
                <a:spLocks/>
              </p:cNvSpPr>
              <p:nvPr/>
            </p:nvSpPr>
            <p:spPr bwMode="auto">
              <a:xfrm rot="10800000">
                <a:off x="7604940" y="3629815"/>
                <a:ext cx="1150706" cy="260350"/>
              </a:xfrm>
              <a:custGeom>
                <a:avLst/>
                <a:gdLst>
                  <a:gd name="T0" fmla="*/ 0 w 908"/>
                  <a:gd name="T1" fmla="*/ 182 h 636"/>
                  <a:gd name="T2" fmla="*/ 454 w 908"/>
                  <a:gd name="T3" fmla="*/ 182 h 636"/>
                  <a:gd name="T4" fmla="*/ 908 w 908"/>
                  <a:gd name="T5" fmla="*/ 182 h 636"/>
                  <a:gd name="T6" fmla="*/ 908 w 908"/>
                  <a:gd name="T7" fmla="*/ 636 h 636"/>
                  <a:gd name="T8" fmla="*/ 0 w 908"/>
                  <a:gd name="T9" fmla="*/ 636 h 636"/>
                  <a:gd name="T10" fmla="*/ 0 w 908"/>
                  <a:gd name="T11" fmla="*/ 182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8" h="636">
                    <a:moveTo>
                      <a:pt x="0" y="182"/>
                    </a:moveTo>
                    <a:cubicBezTo>
                      <a:pt x="224" y="0"/>
                      <a:pt x="454" y="182"/>
                      <a:pt x="454" y="182"/>
                    </a:cubicBezTo>
                    <a:cubicBezTo>
                      <a:pt x="454" y="182"/>
                      <a:pt x="676" y="356"/>
                      <a:pt x="908" y="182"/>
                    </a:cubicBezTo>
                    <a:cubicBezTo>
                      <a:pt x="908" y="409"/>
                      <a:pt x="908" y="636"/>
                      <a:pt x="908" y="636"/>
                    </a:cubicBezTo>
                    <a:lnTo>
                      <a:pt x="0" y="636"/>
                    </a:lnTo>
                    <a:cubicBezTo>
                      <a:pt x="0" y="636"/>
                      <a:pt x="0" y="409"/>
                      <a:pt x="0" y="18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3" name="Text Box 213"/>
              <p:cNvSpPr txBox="1">
                <a:spLocks noChangeArrowheads="1"/>
              </p:cNvSpPr>
              <p:nvPr/>
            </p:nvSpPr>
            <p:spPr bwMode="auto">
              <a:xfrm>
                <a:off x="7604940" y="3369465"/>
                <a:ext cx="1150706" cy="26035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4" name="Freeform 218"/>
              <p:cNvSpPr>
                <a:spLocks/>
              </p:cNvSpPr>
              <p:nvPr/>
            </p:nvSpPr>
            <p:spPr bwMode="auto">
              <a:xfrm>
                <a:off x="7604940" y="3113718"/>
                <a:ext cx="1150706" cy="260350"/>
              </a:xfrm>
              <a:custGeom>
                <a:avLst/>
                <a:gdLst>
                  <a:gd name="T0" fmla="*/ 0 w 908"/>
                  <a:gd name="T1" fmla="*/ 182 h 636"/>
                  <a:gd name="T2" fmla="*/ 454 w 908"/>
                  <a:gd name="T3" fmla="*/ 182 h 636"/>
                  <a:gd name="T4" fmla="*/ 908 w 908"/>
                  <a:gd name="T5" fmla="*/ 182 h 636"/>
                  <a:gd name="T6" fmla="*/ 908 w 908"/>
                  <a:gd name="T7" fmla="*/ 636 h 636"/>
                  <a:gd name="T8" fmla="*/ 0 w 908"/>
                  <a:gd name="T9" fmla="*/ 636 h 636"/>
                  <a:gd name="T10" fmla="*/ 0 w 908"/>
                  <a:gd name="T11" fmla="*/ 182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8" h="636">
                    <a:moveTo>
                      <a:pt x="0" y="182"/>
                    </a:moveTo>
                    <a:cubicBezTo>
                      <a:pt x="224" y="0"/>
                      <a:pt x="454" y="182"/>
                      <a:pt x="454" y="182"/>
                    </a:cubicBezTo>
                    <a:cubicBezTo>
                      <a:pt x="454" y="182"/>
                      <a:pt x="676" y="356"/>
                      <a:pt x="908" y="182"/>
                    </a:cubicBezTo>
                    <a:cubicBezTo>
                      <a:pt x="908" y="409"/>
                      <a:pt x="908" y="636"/>
                      <a:pt x="908" y="636"/>
                    </a:cubicBezTo>
                    <a:lnTo>
                      <a:pt x="0" y="636"/>
                    </a:lnTo>
                    <a:cubicBezTo>
                      <a:pt x="0" y="636"/>
                      <a:pt x="0" y="409"/>
                      <a:pt x="0" y="18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92" name="Grupo 91"/>
            <p:cNvGrpSpPr/>
            <p:nvPr/>
          </p:nvGrpSpPr>
          <p:grpSpPr>
            <a:xfrm>
              <a:off x="7370823" y="2998124"/>
              <a:ext cx="835025" cy="1508654"/>
              <a:chOff x="7839073" y="2012781"/>
              <a:chExt cx="835025" cy="1508654"/>
            </a:xfrm>
          </p:grpSpPr>
          <p:sp>
            <p:nvSpPr>
              <p:cNvPr id="95" name="Text Box 207"/>
              <p:cNvSpPr txBox="1">
                <a:spLocks noChangeArrowheads="1"/>
              </p:cNvSpPr>
              <p:nvPr/>
            </p:nvSpPr>
            <p:spPr bwMode="auto">
              <a:xfrm>
                <a:off x="7839073" y="2012781"/>
                <a:ext cx="835024" cy="2603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r>
                  <a:rPr lang="es-ES_tradnl" altLang="es-ES" sz="1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memoria</a:t>
                </a:r>
              </a:p>
            </p:txBody>
          </p:sp>
          <p:grpSp>
            <p:nvGrpSpPr>
              <p:cNvPr id="96" name="Grupo 95"/>
              <p:cNvGrpSpPr/>
              <p:nvPr/>
            </p:nvGrpSpPr>
            <p:grpSpPr>
              <a:xfrm>
                <a:off x="7839073" y="2219685"/>
                <a:ext cx="835025" cy="1301750"/>
                <a:chOff x="7604940" y="1857443"/>
                <a:chExt cx="1150706" cy="1301750"/>
              </a:xfrm>
            </p:grpSpPr>
            <p:sp>
              <p:nvSpPr>
                <p:cNvPr id="97" name="Freeform 206"/>
                <p:cNvSpPr>
                  <a:spLocks/>
                </p:cNvSpPr>
                <p:nvPr/>
              </p:nvSpPr>
              <p:spPr bwMode="auto">
                <a:xfrm rot="10800000">
                  <a:off x="7604940" y="2898843"/>
                  <a:ext cx="1150706" cy="260350"/>
                </a:xfrm>
                <a:custGeom>
                  <a:avLst/>
                  <a:gdLst>
                    <a:gd name="T0" fmla="*/ 0 w 908"/>
                    <a:gd name="T1" fmla="*/ 182 h 636"/>
                    <a:gd name="T2" fmla="*/ 454 w 908"/>
                    <a:gd name="T3" fmla="*/ 182 h 636"/>
                    <a:gd name="T4" fmla="*/ 908 w 908"/>
                    <a:gd name="T5" fmla="*/ 182 h 636"/>
                    <a:gd name="T6" fmla="*/ 908 w 908"/>
                    <a:gd name="T7" fmla="*/ 636 h 636"/>
                    <a:gd name="T8" fmla="*/ 0 w 908"/>
                    <a:gd name="T9" fmla="*/ 636 h 636"/>
                    <a:gd name="T10" fmla="*/ 0 w 908"/>
                    <a:gd name="T11" fmla="*/ 182 h 6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8" h="636">
                      <a:moveTo>
                        <a:pt x="0" y="182"/>
                      </a:moveTo>
                      <a:cubicBezTo>
                        <a:pt x="224" y="0"/>
                        <a:pt x="454" y="182"/>
                        <a:pt x="454" y="182"/>
                      </a:cubicBezTo>
                      <a:cubicBezTo>
                        <a:pt x="454" y="182"/>
                        <a:pt x="676" y="356"/>
                        <a:pt x="908" y="182"/>
                      </a:cubicBezTo>
                      <a:cubicBezTo>
                        <a:pt x="908" y="409"/>
                        <a:pt x="908" y="636"/>
                        <a:pt x="908" y="636"/>
                      </a:cubicBezTo>
                      <a:lnTo>
                        <a:pt x="0" y="636"/>
                      </a:lnTo>
                      <a:cubicBezTo>
                        <a:pt x="0" y="636"/>
                        <a:pt x="0" y="409"/>
                        <a:pt x="0" y="18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98" name="Text Box 209"/>
                <p:cNvSpPr txBox="1">
                  <a:spLocks noChangeArrowheads="1"/>
                </p:cNvSpPr>
                <p:nvPr/>
              </p:nvSpPr>
              <p:spPr bwMode="auto">
                <a:xfrm>
                  <a:off x="7604940" y="2378143"/>
                  <a:ext cx="1150706" cy="26035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24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99" name="Text Box 210"/>
                <p:cNvSpPr txBox="1">
                  <a:spLocks noChangeArrowheads="1"/>
                </p:cNvSpPr>
                <p:nvPr/>
              </p:nvSpPr>
              <p:spPr bwMode="auto">
                <a:xfrm>
                  <a:off x="7604940" y="2117793"/>
                  <a:ext cx="1150706" cy="26035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24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0" name="Text Box 213"/>
                <p:cNvSpPr txBox="1">
                  <a:spLocks noChangeArrowheads="1"/>
                </p:cNvSpPr>
                <p:nvPr/>
              </p:nvSpPr>
              <p:spPr bwMode="auto">
                <a:xfrm>
                  <a:off x="7604940" y="2638493"/>
                  <a:ext cx="267550" cy="26035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pPr algn="ctr" eaLnBrk="0" hangingPunct="0">
                    <a:spcBef>
                      <a:spcPct val="50000"/>
                    </a:spcBef>
                    <a:buSzTx/>
                    <a:buFontTx/>
                    <a:buNone/>
                  </a:pPr>
                  <a:endParaRPr lang="es-ES_tradnl" altLang="es-ES" sz="2400" b="1" dirty="0">
                    <a:solidFill>
                      <a:srgbClr val="CCFF99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1" name="Freeform 218"/>
                <p:cNvSpPr>
                  <a:spLocks/>
                </p:cNvSpPr>
                <p:nvPr/>
              </p:nvSpPr>
              <p:spPr bwMode="auto">
                <a:xfrm>
                  <a:off x="7604940" y="1857443"/>
                  <a:ext cx="1150706" cy="260350"/>
                </a:xfrm>
                <a:custGeom>
                  <a:avLst/>
                  <a:gdLst>
                    <a:gd name="T0" fmla="*/ 0 w 908"/>
                    <a:gd name="T1" fmla="*/ 182 h 636"/>
                    <a:gd name="T2" fmla="*/ 454 w 908"/>
                    <a:gd name="T3" fmla="*/ 182 h 636"/>
                    <a:gd name="T4" fmla="*/ 908 w 908"/>
                    <a:gd name="T5" fmla="*/ 182 h 636"/>
                    <a:gd name="T6" fmla="*/ 908 w 908"/>
                    <a:gd name="T7" fmla="*/ 636 h 636"/>
                    <a:gd name="T8" fmla="*/ 0 w 908"/>
                    <a:gd name="T9" fmla="*/ 636 h 636"/>
                    <a:gd name="T10" fmla="*/ 0 w 908"/>
                    <a:gd name="T11" fmla="*/ 182 h 6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08" h="636">
                      <a:moveTo>
                        <a:pt x="0" y="182"/>
                      </a:moveTo>
                      <a:cubicBezTo>
                        <a:pt x="224" y="0"/>
                        <a:pt x="454" y="182"/>
                        <a:pt x="454" y="182"/>
                      </a:cubicBezTo>
                      <a:cubicBezTo>
                        <a:pt x="454" y="182"/>
                        <a:pt x="676" y="356"/>
                        <a:pt x="908" y="182"/>
                      </a:cubicBezTo>
                      <a:cubicBezTo>
                        <a:pt x="908" y="409"/>
                        <a:pt x="908" y="636"/>
                        <a:pt x="908" y="636"/>
                      </a:cubicBezTo>
                      <a:lnTo>
                        <a:pt x="0" y="636"/>
                      </a:lnTo>
                      <a:cubicBezTo>
                        <a:pt x="0" y="636"/>
                        <a:pt x="0" y="409"/>
                        <a:pt x="0" y="18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ES"/>
                </a:p>
              </p:txBody>
            </p:sp>
          </p:grpSp>
        </p:grpSp>
        <p:sp>
          <p:nvSpPr>
            <p:cNvPr id="93" name="Text Box 213"/>
            <p:cNvSpPr txBox="1">
              <a:spLocks noChangeArrowheads="1"/>
            </p:cNvSpPr>
            <p:nvPr/>
          </p:nvSpPr>
          <p:spPr bwMode="auto">
            <a:xfrm>
              <a:off x="7564974" y="3986079"/>
              <a:ext cx="640874" cy="260350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 dirty="0">
                <a:solidFill>
                  <a:srgbClr val="CCFF99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4" name="Oval 217"/>
            <p:cNvSpPr>
              <a:spLocks noChangeArrowheads="1"/>
            </p:cNvSpPr>
            <p:nvPr/>
          </p:nvSpPr>
          <p:spPr bwMode="auto">
            <a:xfrm>
              <a:off x="7678240" y="4714378"/>
              <a:ext cx="220185" cy="220185"/>
            </a:xfrm>
            <a:prstGeom prst="ellipse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FontTx/>
                <a:buNone/>
              </a:pPr>
              <a:r>
                <a:rPr lang="es-ES_tradnl" altLang="es-E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endParaRPr lang="es-ES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098" name="Picture 2" descr="Resultado de imagen de monopoly carc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3935443"/>
            <a:ext cx="2676166" cy="225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6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/>
          <p:cNvSpPr>
            <a:spLocks noGrp="1"/>
          </p:cNvSpPr>
          <p:nvPr>
            <p:ph sz="quarter" idx="10"/>
          </p:nvPr>
        </p:nvSpPr>
        <p:spPr>
          <a:xfrm>
            <a:off x="288925" y="1481138"/>
            <a:ext cx="9914618" cy="4841875"/>
          </a:xfrm>
        </p:spPr>
        <p:txBody>
          <a:bodyPr/>
          <a:lstStyle/>
          <a:p>
            <a:r>
              <a:rPr lang="es-ES" dirty="0"/>
              <a:t>La arquitectura RISC-V está desacoplada de las posibles implementaciones hardware específicas</a:t>
            </a:r>
          </a:p>
          <a:p>
            <a:r>
              <a:rPr lang="es-ES" dirty="0"/>
              <a:t>Los fabricantes tienen libertad para crear sus propios diseños</a:t>
            </a:r>
          </a:p>
          <a:p>
            <a:pPr lvl="1"/>
            <a:r>
              <a:rPr lang="es-ES" dirty="0"/>
              <a:t>Pueden implementar un conjunto de instrucciones base</a:t>
            </a:r>
          </a:p>
          <a:p>
            <a:pPr lvl="1"/>
            <a:r>
              <a:rPr lang="es-ES" dirty="0"/>
              <a:t>y luego agregar extensiones específicas</a:t>
            </a:r>
          </a:p>
          <a:p>
            <a:pPr lvl="2"/>
            <a:r>
              <a:rPr lang="es-ES" dirty="0"/>
              <a:t>Operaciones de punto flotante</a:t>
            </a:r>
          </a:p>
          <a:p>
            <a:pPr lvl="2"/>
            <a:r>
              <a:rPr lang="es-ES" dirty="0"/>
              <a:t>SIMD (Single </a:t>
            </a:r>
            <a:r>
              <a:rPr lang="es-ES" dirty="0" err="1"/>
              <a:t>Instruction</a:t>
            </a:r>
            <a:r>
              <a:rPr lang="es-ES" dirty="0"/>
              <a:t>, </a:t>
            </a:r>
            <a:r>
              <a:rPr lang="es-ES" dirty="0" err="1"/>
              <a:t>Multiple</a:t>
            </a:r>
            <a:r>
              <a:rPr lang="es-ES" dirty="0"/>
              <a:t> Data)</a:t>
            </a:r>
          </a:p>
          <a:p>
            <a:pPr lvl="2"/>
            <a:r>
              <a:rPr lang="es-ES" dirty="0"/>
              <a:t>Criptografía</a:t>
            </a:r>
          </a:p>
          <a:p>
            <a:pPr lvl="2"/>
            <a:r>
              <a:rPr lang="es-ES" dirty="0"/>
              <a:t>…</a:t>
            </a:r>
          </a:p>
          <a:p>
            <a:r>
              <a:rPr lang="es-ES" dirty="0"/>
              <a:t>Esta modularidad permite personalizar sus implementaciones para satisfacer requisitos específicos</a:t>
            </a:r>
          </a:p>
          <a:p>
            <a:pPr lvl="2"/>
            <a:endParaRPr lang="es-E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Arquitectura frente a implementación</a:t>
            </a:r>
            <a:endParaRPr lang="en-US" dirty="0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Arquitectura RISC-V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71389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88926" y="1481138"/>
            <a:ext cx="4868702" cy="4841875"/>
          </a:xfrm>
        </p:spPr>
        <p:txBody>
          <a:bodyPr/>
          <a:lstStyle/>
          <a:p>
            <a:r>
              <a:rPr lang="es-ES" altLang="es-ES" dirty="0"/>
              <a:t>Un registro contiene la dirección de memoria en la que se encuentra el operando</a:t>
            </a:r>
            <a:endParaRPr lang="es-ES_tradnl" altLang="es-ES" dirty="0"/>
          </a:p>
          <a:p>
            <a:pPr lvl="1"/>
            <a:endParaRPr lang="es-ES_tradnl" altLang="es-ES" dirty="0"/>
          </a:p>
          <a:p>
            <a:pPr lvl="1"/>
            <a:r>
              <a:rPr lang="es-ES_tradnl" altLang="es-ES" dirty="0"/>
              <a:t>Un </a:t>
            </a:r>
            <a:r>
              <a:rPr lang="es-ES_tradnl" altLang="es-ES" dirty="0">
                <a:solidFill>
                  <a:srgbClr val="92D050"/>
                </a:solidFill>
              </a:rPr>
              <a:t>campo</a:t>
            </a:r>
            <a:r>
              <a:rPr lang="es-ES_tradnl" altLang="es-ES" dirty="0"/>
              <a:t> del formato </a:t>
            </a:r>
            <a:br>
              <a:rPr lang="es-ES_tradnl" altLang="es-ES" dirty="0"/>
            </a:br>
            <a:r>
              <a:rPr lang="es-ES_tradnl" altLang="es-ES" dirty="0"/>
              <a:t>identifica al registro</a:t>
            </a:r>
          </a:p>
          <a:p>
            <a:pPr lvl="1"/>
            <a:endParaRPr lang="es-ES" altLang="es-ES" dirty="0"/>
          </a:p>
          <a:p>
            <a:pPr lvl="1"/>
            <a:r>
              <a:rPr lang="es-ES" altLang="es-ES" dirty="0"/>
              <a:t>En ocasiones el registro concreto está implícito</a:t>
            </a:r>
          </a:p>
          <a:p>
            <a:pPr lvl="2"/>
            <a:r>
              <a:rPr lang="es-ES" altLang="es-ES" dirty="0"/>
              <a:t>No requiere bits del formato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altLang="es-ES" dirty="0"/>
              <a:t>Indirecto (a memoria) por registro</a:t>
            </a:r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Modos de direccionamiento</a:t>
            </a:r>
          </a:p>
        </p:txBody>
      </p:sp>
      <p:cxnSp>
        <p:nvCxnSpPr>
          <p:cNvPr id="43" name="AutoShape 449"/>
          <p:cNvCxnSpPr>
            <a:cxnSpLocks noChangeShapeType="1"/>
            <a:stCxn id="95" idx="1"/>
            <a:endCxn id="94" idx="1"/>
          </p:cNvCxnSpPr>
          <p:nvPr/>
        </p:nvCxnSpPr>
        <p:spPr bwMode="auto">
          <a:xfrm rot="5400000" flipH="1" flipV="1">
            <a:off x="8401851" y="3604401"/>
            <a:ext cx="631454" cy="1541586"/>
          </a:xfrm>
          <a:prstGeom prst="bentConnector4">
            <a:avLst>
              <a:gd name="adj1" fmla="val -36202"/>
              <a:gd name="adj2" fmla="val 74989"/>
            </a:avLst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Freeform 206"/>
          <p:cNvSpPr>
            <a:spLocks/>
          </p:cNvSpPr>
          <p:nvPr/>
        </p:nvSpPr>
        <p:spPr bwMode="auto">
          <a:xfrm rot="10800000">
            <a:off x="9488372" y="4189642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83" name="Freeform 218"/>
          <p:cNvSpPr>
            <a:spLocks/>
          </p:cNvSpPr>
          <p:nvPr/>
        </p:nvSpPr>
        <p:spPr bwMode="auto">
          <a:xfrm>
            <a:off x="9488372" y="3668311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84" name="Text Box 207"/>
          <p:cNvSpPr txBox="1">
            <a:spLocks noChangeArrowheads="1"/>
          </p:cNvSpPr>
          <p:nvPr/>
        </p:nvSpPr>
        <p:spPr bwMode="auto">
          <a:xfrm>
            <a:off x="9488373" y="2265749"/>
            <a:ext cx="835024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200" b="1" dirty="0">
                <a:latin typeface="Calibri" panose="020F0502020204030204" pitchFamily="34" charset="0"/>
                <a:cs typeface="Calibri" panose="020F0502020204030204" pitchFamily="34" charset="0"/>
              </a:rPr>
              <a:t>memoria</a:t>
            </a:r>
          </a:p>
        </p:txBody>
      </p:sp>
      <p:sp>
        <p:nvSpPr>
          <p:cNvPr id="85" name="Freeform 206"/>
          <p:cNvSpPr>
            <a:spLocks/>
          </p:cNvSpPr>
          <p:nvPr/>
        </p:nvSpPr>
        <p:spPr bwMode="auto">
          <a:xfrm rot="10800000">
            <a:off x="9488371" y="3479201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86" name="Text Box 209"/>
          <p:cNvSpPr txBox="1">
            <a:spLocks noChangeArrowheads="1"/>
          </p:cNvSpPr>
          <p:nvPr/>
        </p:nvSpPr>
        <p:spPr bwMode="auto">
          <a:xfrm>
            <a:off x="9488371" y="3245985"/>
            <a:ext cx="835025" cy="2603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latin typeface="Times New Roman" panose="02020603050405020304" pitchFamily="18" charset="0"/>
            </a:endParaRPr>
          </a:p>
        </p:txBody>
      </p:sp>
      <p:sp>
        <p:nvSpPr>
          <p:cNvPr id="87" name="Text Box 210"/>
          <p:cNvSpPr txBox="1">
            <a:spLocks noChangeArrowheads="1"/>
          </p:cNvSpPr>
          <p:nvPr/>
        </p:nvSpPr>
        <p:spPr bwMode="auto">
          <a:xfrm>
            <a:off x="9488371" y="2733003"/>
            <a:ext cx="835025" cy="2603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latin typeface="Times New Roman" panose="02020603050405020304" pitchFamily="18" charset="0"/>
            </a:endParaRPr>
          </a:p>
        </p:txBody>
      </p:sp>
      <p:sp>
        <p:nvSpPr>
          <p:cNvPr id="88" name="Text Box 213"/>
          <p:cNvSpPr txBox="1">
            <a:spLocks noChangeArrowheads="1"/>
          </p:cNvSpPr>
          <p:nvPr/>
        </p:nvSpPr>
        <p:spPr bwMode="auto">
          <a:xfrm>
            <a:off x="9488373" y="2990238"/>
            <a:ext cx="201610" cy="2603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 dirty="0">
              <a:solidFill>
                <a:srgbClr val="CCFF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" name="Freeform 218"/>
          <p:cNvSpPr>
            <a:spLocks/>
          </p:cNvSpPr>
          <p:nvPr/>
        </p:nvSpPr>
        <p:spPr bwMode="auto">
          <a:xfrm>
            <a:off x="9488371" y="2472653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0" name="Text Box 213"/>
          <p:cNvSpPr txBox="1">
            <a:spLocks noChangeArrowheads="1"/>
          </p:cNvSpPr>
          <p:nvPr/>
        </p:nvSpPr>
        <p:spPr bwMode="auto">
          <a:xfrm>
            <a:off x="9891596" y="2990238"/>
            <a:ext cx="431802" cy="2603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 dirty="0">
              <a:solidFill>
                <a:srgbClr val="CCFF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94" name="Text Box 213"/>
          <p:cNvSpPr txBox="1">
            <a:spLocks noChangeArrowheads="1"/>
          </p:cNvSpPr>
          <p:nvPr/>
        </p:nvSpPr>
        <p:spPr bwMode="auto">
          <a:xfrm>
            <a:off x="9488372" y="3929292"/>
            <a:ext cx="835025" cy="2603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latin typeface="Times New Roman" panose="02020603050405020304" pitchFamily="18" charset="0"/>
            </a:endParaRPr>
          </a:p>
        </p:txBody>
      </p:sp>
      <p:sp>
        <p:nvSpPr>
          <p:cNvPr id="95" name="AutoShape 450"/>
          <p:cNvSpPr>
            <a:spLocks/>
          </p:cNvSpPr>
          <p:nvPr/>
        </p:nvSpPr>
        <p:spPr bwMode="auto">
          <a:xfrm rot="16200000">
            <a:off x="7870129" y="3897402"/>
            <a:ext cx="146050" cy="1440988"/>
          </a:xfrm>
          <a:prstGeom prst="leftBrace">
            <a:avLst>
              <a:gd name="adj1" fmla="val 29710"/>
              <a:gd name="adj2" fmla="val 50252"/>
            </a:avLst>
          </a:prstGeom>
          <a:noFill/>
          <a:ln w="38100">
            <a:solidFill>
              <a:srgbClr val="92D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96" name="Text Box 213"/>
          <p:cNvSpPr txBox="1">
            <a:spLocks noChangeArrowheads="1"/>
          </p:cNvSpPr>
          <p:nvPr/>
        </p:nvSpPr>
        <p:spPr bwMode="auto">
          <a:xfrm>
            <a:off x="9689983" y="2990238"/>
            <a:ext cx="201610" cy="26035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 dirty="0">
              <a:solidFill>
                <a:srgbClr val="CCFF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99" name="Oval 217"/>
          <p:cNvSpPr>
            <a:spLocks noChangeArrowheads="1"/>
          </p:cNvSpPr>
          <p:nvPr/>
        </p:nvSpPr>
        <p:spPr bwMode="auto">
          <a:xfrm>
            <a:off x="9795791" y="3949641"/>
            <a:ext cx="220185" cy="220185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FontTx/>
              <a:buNone/>
            </a:pPr>
            <a:r>
              <a:rPr lang="es-ES_tradnl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es-ES" altLang="es-E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3AD385DA-D2F8-5C64-4496-D906B0B10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31424"/>
              </p:ext>
            </p:extLst>
          </p:nvPr>
        </p:nvGraphicFramePr>
        <p:xfrm>
          <a:off x="7226291" y="2502530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8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88926" y="1481138"/>
            <a:ext cx="4524518" cy="4841875"/>
          </a:xfrm>
        </p:spPr>
        <p:txBody>
          <a:bodyPr/>
          <a:lstStyle/>
          <a:p>
            <a:r>
              <a:rPr lang="es-ES_tradnl" dirty="0">
                <a:sym typeface="Symbol" pitchFamily="18" charset="2"/>
              </a:rPr>
              <a:t>La instrucción especifica la palabra de memoria que contiene la dirección del operando</a:t>
            </a:r>
          </a:p>
          <a:p>
            <a:pPr lvl="1"/>
            <a:r>
              <a:rPr lang="es-ES_tradnl" dirty="0">
                <a:sym typeface="Symbol" pitchFamily="18" charset="2"/>
              </a:rPr>
              <a:t>Se pueden plantear varios niveles de indirección</a:t>
            </a:r>
          </a:p>
          <a:p>
            <a:pPr lvl="1"/>
            <a:r>
              <a:rPr lang="es-ES_tradnl" dirty="0">
                <a:sym typeface="Symbol" pitchFamily="18" charset="2"/>
              </a:rPr>
              <a:t>Requiere accesos adicionales a memoria</a:t>
            </a:r>
          </a:p>
          <a:p>
            <a:r>
              <a:rPr lang="es-ES_tradnl" dirty="0">
                <a:sym typeface="Symbol" pitchFamily="18" charset="2"/>
              </a:rPr>
              <a:t>Se aplica para acceder a </a:t>
            </a:r>
            <a:br>
              <a:rPr lang="es-ES_tradnl" dirty="0">
                <a:sym typeface="Symbol" pitchFamily="18" charset="2"/>
              </a:rPr>
            </a:br>
            <a:r>
              <a:rPr lang="es-ES_tradnl" dirty="0">
                <a:sym typeface="Symbol" pitchFamily="18" charset="2"/>
              </a:rPr>
              <a:t>bases de datos mediante </a:t>
            </a:r>
            <a:br>
              <a:rPr lang="es-ES_tradnl" dirty="0">
                <a:sym typeface="Symbol" pitchFamily="18" charset="2"/>
              </a:rPr>
            </a:br>
            <a:r>
              <a:rPr lang="es-ES_tradnl" dirty="0">
                <a:sym typeface="Symbol" pitchFamily="18" charset="2"/>
              </a:rPr>
              <a:t>una tabla de punteros</a:t>
            </a:r>
          </a:p>
          <a:p>
            <a:endParaRPr lang="es-ES_tradnl" dirty="0">
              <a:sym typeface="Symbol" pitchFamily="18" charset="2"/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altLang="es-ES" dirty="0"/>
              <a:t>Indirecto (a memoria) por memoria</a:t>
            </a:r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Modos de direccionamiento</a:t>
            </a:r>
          </a:p>
        </p:txBody>
      </p:sp>
      <p:cxnSp>
        <p:nvCxnSpPr>
          <p:cNvPr id="7" name="AutoShape 449"/>
          <p:cNvCxnSpPr>
            <a:cxnSpLocks noChangeShapeType="1"/>
            <a:stCxn id="17" idx="1"/>
            <a:endCxn id="26" idx="1"/>
          </p:cNvCxnSpPr>
          <p:nvPr/>
        </p:nvCxnSpPr>
        <p:spPr bwMode="auto">
          <a:xfrm rot="10800000" flipV="1">
            <a:off x="8258087" y="4059467"/>
            <a:ext cx="12700" cy="709249"/>
          </a:xfrm>
          <a:prstGeom prst="bentConnector3">
            <a:avLst>
              <a:gd name="adj1" fmla="val 1800000"/>
            </a:avLst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Freeform 206"/>
          <p:cNvSpPr>
            <a:spLocks/>
          </p:cNvSpPr>
          <p:nvPr/>
        </p:nvSpPr>
        <p:spPr bwMode="auto">
          <a:xfrm rot="10800000">
            <a:off x="8258088" y="4189642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" name="Freeform 218"/>
          <p:cNvSpPr>
            <a:spLocks/>
          </p:cNvSpPr>
          <p:nvPr/>
        </p:nvSpPr>
        <p:spPr bwMode="auto">
          <a:xfrm>
            <a:off x="8258088" y="3668311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0" name="Text Box 207"/>
          <p:cNvSpPr txBox="1">
            <a:spLocks noChangeArrowheads="1"/>
          </p:cNvSpPr>
          <p:nvPr/>
        </p:nvSpPr>
        <p:spPr bwMode="auto">
          <a:xfrm>
            <a:off x="8258089" y="2265749"/>
            <a:ext cx="835024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200" b="1" dirty="0">
                <a:latin typeface="Calibri" panose="020F0502020204030204" pitchFamily="34" charset="0"/>
                <a:cs typeface="Calibri" panose="020F0502020204030204" pitchFamily="34" charset="0"/>
              </a:rPr>
              <a:t>memoria</a:t>
            </a:r>
          </a:p>
        </p:txBody>
      </p:sp>
      <p:sp>
        <p:nvSpPr>
          <p:cNvPr id="11" name="Freeform 206"/>
          <p:cNvSpPr>
            <a:spLocks/>
          </p:cNvSpPr>
          <p:nvPr/>
        </p:nvSpPr>
        <p:spPr bwMode="auto">
          <a:xfrm rot="10800000">
            <a:off x="8258087" y="3479201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2" name="Text Box 209"/>
          <p:cNvSpPr txBox="1">
            <a:spLocks noChangeArrowheads="1"/>
          </p:cNvSpPr>
          <p:nvPr/>
        </p:nvSpPr>
        <p:spPr bwMode="auto">
          <a:xfrm>
            <a:off x="8258087" y="3245985"/>
            <a:ext cx="835025" cy="2603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latin typeface="Times New Roman" panose="02020603050405020304" pitchFamily="18" charset="0"/>
            </a:endParaRPr>
          </a:p>
        </p:txBody>
      </p:sp>
      <p:sp>
        <p:nvSpPr>
          <p:cNvPr id="13" name="Text Box 210"/>
          <p:cNvSpPr txBox="1">
            <a:spLocks noChangeArrowheads="1"/>
          </p:cNvSpPr>
          <p:nvPr/>
        </p:nvSpPr>
        <p:spPr bwMode="auto">
          <a:xfrm>
            <a:off x="8258087" y="2733003"/>
            <a:ext cx="835025" cy="2603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latin typeface="Times New Roman" panose="02020603050405020304" pitchFamily="18" charset="0"/>
            </a:endParaRPr>
          </a:p>
        </p:txBody>
      </p:sp>
      <p:sp>
        <p:nvSpPr>
          <p:cNvPr id="14" name="Text Box 213"/>
          <p:cNvSpPr txBox="1">
            <a:spLocks noChangeArrowheads="1"/>
          </p:cNvSpPr>
          <p:nvPr/>
        </p:nvSpPr>
        <p:spPr bwMode="auto">
          <a:xfrm>
            <a:off x="8258089" y="2990238"/>
            <a:ext cx="194148" cy="2603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 dirty="0">
              <a:solidFill>
                <a:srgbClr val="CCFF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Freeform 218"/>
          <p:cNvSpPr>
            <a:spLocks/>
          </p:cNvSpPr>
          <p:nvPr/>
        </p:nvSpPr>
        <p:spPr bwMode="auto">
          <a:xfrm>
            <a:off x="8258087" y="2472653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7" name="Text Box 213"/>
          <p:cNvSpPr txBox="1">
            <a:spLocks noChangeArrowheads="1"/>
          </p:cNvSpPr>
          <p:nvPr/>
        </p:nvSpPr>
        <p:spPr bwMode="auto">
          <a:xfrm>
            <a:off x="8258088" y="3929292"/>
            <a:ext cx="835025" cy="2603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latin typeface="Times New Roman" panose="02020603050405020304" pitchFamily="18" charset="0"/>
            </a:endParaRPr>
          </a:p>
        </p:txBody>
      </p:sp>
      <p:sp>
        <p:nvSpPr>
          <p:cNvPr id="20" name="Text Box 213"/>
          <p:cNvSpPr txBox="1">
            <a:spLocks noChangeArrowheads="1"/>
          </p:cNvSpPr>
          <p:nvPr/>
        </p:nvSpPr>
        <p:spPr bwMode="auto">
          <a:xfrm>
            <a:off x="8452239" y="2990238"/>
            <a:ext cx="640874" cy="2603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 dirty="0">
              <a:solidFill>
                <a:srgbClr val="CCFF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Freeform 206"/>
          <p:cNvSpPr>
            <a:spLocks/>
          </p:cNvSpPr>
          <p:nvPr/>
        </p:nvSpPr>
        <p:spPr bwMode="auto">
          <a:xfrm rot="10800000">
            <a:off x="8258088" y="4898891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5" name="Freeform 218"/>
          <p:cNvSpPr>
            <a:spLocks/>
          </p:cNvSpPr>
          <p:nvPr/>
        </p:nvSpPr>
        <p:spPr bwMode="auto">
          <a:xfrm>
            <a:off x="8258088" y="4377560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6" name="Text Box 213"/>
          <p:cNvSpPr txBox="1">
            <a:spLocks noChangeArrowheads="1"/>
          </p:cNvSpPr>
          <p:nvPr/>
        </p:nvSpPr>
        <p:spPr bwMode="auto">
          <a:xfrm>
            <a:off x="8258088" y="4638541"/>
            <a:ext cx="835025" cy="2603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latin typeface="Times New Roman" panose="02020603050405020304" pitchFamily="18" charset="0"/>
            </a:endParaRPr>
          </a:p>
        </p:txBody>
      </p:sp>
      <p:sp>
        <p:nvSpPr>
          <p:cNvPr id="27" name="Oval 217"/>
          <p:cNvSpPr>
            <a:spLocks noChangeArrowheads="1"/>
          </p:cNvSpPr>
          <p:nvPr/>
        </p:nvSpPr>
        <p:spPr bwMode="auto">
          <a:xfrm>
            <a:off x="8565507" y="4658890"/>
            <a:ext cx="220185" cy="220185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FontTx/>
              <a:buNone/>
            </a:pPr>
            <a:r>
              <a:rPr lang="es-ES_tradnl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es-ES" altLang="es-E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AutoShape 449"/>
          <p:cNvCxnSpPr>
            <a:cxnSpLocks noChangeShapeType="1"/>
            <a:stCxn id="20" idx="3"/>
            <a:endCxn id="17" idx="3"/>
          </p:cNvCxnSpPr>
          <p:nvPr/>
        </p:nvCxnSpPr>
        <p:spPr bwMode="auto">
          <a:xfrm flipH="1">
            <a:off x="9093113" y="3120413"/>
            <a:ext cx="1" cy="939054"/>
          </a:xfrm>
          <a:prstGeom prst="bentConnector3">
            <a:avLst>
              <a:gd name="adj1" fmla="val -22860000000"/>
            </a:avLst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4014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AutoShape 449"/>
          <p:cNvCxnSpPr>
            <a:cxnSpLocks noChangeShapeType="1"/>
            <a:stCxn id="95" idx="3"/>
            <a:endCxn id="55" idx="1"/>
          </p:cNvCxnSpPr>
          <p:nvPr/>
        </p:nvCxnSpPr>
        <p:spPr bwMode="auto">
          <a:xfrm flipV="1">
            <a:off x="8337931" y="2610860"/>
            <a:ext cx="617611" cy="3115"/>
          </a:xfrm>
          <a:prstGeom prst="straightConnector1">
            <a:avLst/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r>
              <a:rPr lang="es-ES" altLang="es-ES" dirty="0"/>
              <a:t>El operando se encuentra en memoria, en una posición referenciada con </a:t>
            </a:r>
          </a:p>
          <a:p>
            <a:pPr lvl="1"/>
            <a:r>
              <a:rPr lang="es-ES" altLang="es-ES" dirty="0"/>
              <a:t>un </a:t>
            </a:r>
            <a:r>
              <a:rPr lang="es-ES" altLang="es-ES" dirty="0">
                <a:solidFill>
                  <a:srgbClr val="99CCFF"/>
                </a:solidFill>
              </a:rPr>
              <a:t>desplazamiento</a:t>
            </a:r>
            <a:r>
              <a:rPr lang="es-ES" altLang="es-ES" dirty="0"/>
              <a:t> </a:t>
            </a:r>
          </a:p>
          <a:p>
            <a:pPr lvl="2"/>
            <a:r>
              <a:rPr lang="es-ES" altLang="es-ES" dirty="0"/>
              <a:t>positivo o negativo</a:t>
            </a:r>
          </a:p>
          <a:p>
            <a:pPr lvl="1"/>
            <a:r>
              <a:rPr lang="es-ES" altLang="es-ES" dirty="0"/>
              <a:t>respecto a la </a:t>
            </a:r>
            <a:r>
              <a:rPr lang="es-ES" altLang="es-ES" dirty="0">
                <a:solidFill>
                  <a:srgbClr val="92D050"/>
                </a:solidFill>
              </a:rPr>
              <a:t>propia instrucción</a:t>
            </a:r>
          </a:p>
          <a:p>
            <a:pPr lvl="2"/>
            <a:endParaRPr lang="es-ES" altLang="es-ES" dirty="0"/>
          </a:p>
          <a:p>
            <a:r>
              <a:rPr lang="es-ES" altLang="es-ES" dirty="0"/>
              <a:t>Suele utilizarse para </a:t>
            </a:r>
            <a:br>
              <a:rPr lang="es-ES" altLang="es-ES" dirty="0"/>
            </a:br>
            <a:r>
              <a:rPr lang="es-ES" altLang="es-ES" dirty="0"/>
              <a:t>implementar saltos relativos</a:t>
            </a:r>
          </a:p>
          <a:p>
            <a:pPr lvl="1"/>
            <a:r>
              <a:rPr lang="es-ES" altLang="es-ES" dirty="0"/>
              <a:t>Que posibilitan el </a:t>
            </a:r>
            <a:br>
              <a:rPr lang="es-ES" altLang="es-ES" dirty="0"/>
            </a:br>
            <a:r>
              <a:rPr lang="es-ES" altLang="es-ES" dirty="0"/>
              <a:t>código reubicable</a:t>
            </a:r>
            <a:endParaRPr lang="es-ES_tradnl" alt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altLang="es-ES" dirty="0"/>
              <a:t>Relativo al PC</a:t>
            </a:r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Modos de direccionamiento</a:t>
            </a:r>
          </a:p>
        </p:txBody>
      </p:sp>
      <p:cxnSp>
        <p:nvCxnSpPr>
          <p:cNvPr id="45" name="AutoShape 449"/>
          <p:cNvCxnSpPr>
            <a:cxnSpLocks noChangeShapeType="1"/>
            <a:stCxn id="65" idx="4"/>
            <a:endCxn id="58" idx="3"/>
          </p:cNvCxnSpPr>
          <p:nvPr/>
        </p:nvCxnSpPr>
        <p:spPr bwMode="auto">
          <a:xfrm rot="5400000">
            <a:off x="9813958" y="3449858"/>
            <a:ext cx="407343" cy="454125"/>
          </a:xfrm>
          <a:prstGeom prst="bentConnector2">
            <a:avLst/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6" name="Grupo 45"/>
          <p:cNvGrpSpPr/>
          <p:nvPr/>
        </p:nvGrpSpPr>
        <p:grpSpPr>
          <a:xfrm>
            <a:off x="8955541" y="3494670"/>
            <a:ext cx="835025" cy="776447"/>
            <a:chOff x="7604940" y="3073713"/>
            <a:chExt cx="1150706" cy="776447"/>
          </a:xfrm>
        </p:grpSpPr>
        <p:sp>
          <p:nvSpPr>
            <p:cNvPr id="57" name="Freeform 206"/>
            <p:cNvSpPr>
              <a:spLocks/>
            </p:cNvSpPr>
            <p:nvPr/>
          </p:nvSpPr>
          <p:spPr bwMode="auto">
            <a:xfrm rot="10800000">
              <a:off x="7604940" y="3589810"/>
              <a:ext cx="1150706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Text Box 213"/>
            <p:cNvSpPr txBox="1">
              <a:spLocks noChangeArrowheads="1"/>
            </p:cNvSpPr>
            <p:nvPr/>
          </p:nvSpPr>
          <p:spPr bwMode="auto">
            <a:xfrm>
              <a:off x="7604940" y="3329460"/>
              <a:ext cx="1150706" cy="26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59" name="Freeform 218"/>
            <p:cNvSpPr>
              <a:spLocks/>
            </p:cNvSpPr>
            <p:nvPr/>
          </p:nvSpPr>
          <p:spPr bwMode="auto">
            <a:xfrm>
              <a:off x="7604940" y="3073713"/>
              <a:ext cx="1150706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0" name="Text Box 207"/>
          <p:cNvSpPr txBox="1">
            <a:spLocks noChangeArrowheads="1"/>
          </p:cNvSpPr>
          <p:nvPr/>
        </p:nvSpPr>
        <p:spPr bwMode="auto">
          <a:xfrm>
            <a:off x="8955542" y="1756196"/>
            <a:ext cx="835024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200" b="1" dirty="0">
                <a:latin typeface="Calibri" panose="020F0502020204030204" pitchFamily="34" charset="0"/>
                <a:cs typeface="Calibri" panose="020F0502020204030204" pitchFamily="34" charset="0"/>
              </a:rPr>
              <a:t>memoria</a:t>
            </a:r>
          </a:p>
        </p:txBody>
      </p:sp>
      <p:sp>
        <p:nvSpPr>
          <p:cNvPr id="52" name="Freeform 206"/>
          <p:cNvSpPr>
            <a:spLocks/>
          </p:cNvSpPr>
          <p:nvPr/>
        </p:nvSpPr>
        <p:spPr bwMode="auto">
          <a:xfrm rot="10800000">
            <a:off x="8955540" y="2969648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53" name="Text Box 209"/>
          <p:cNvSpPr txBox="1">
            <a:spLocks noChangeArrowheads="1"/>
          </p:cNvSpPr>
          <p:nvPr/>
        </p:nvSpPr>
        <p:spPr bwMode="auto">
          <a:xfrm>
            <a:off x="8955540" y="2736432"/>
            <a:ext cx="835025" cy="2603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latin typeface="Times New Roman" panose="02020603050405020304" pitchFamily="18" charset="0"/>
            </a:endParaRPr>
          </a:p>
        </p:txBody>
      </p:sp>
      <p:sp>
        <p:nvSpPr>
          <p:cNvPr id="54" name="Text Box 210"/>
          <p:cNvSpPr txBox="1">
            <a:spLocks noChangeArrowheads="1"/>
          </p:cNvSpPr>
          <p:nvPr/>
        </p:nvSpPr>
        <p:spPr bwMode="auto">
          <a:xfrm>
            <a:off x="8955540" y="2223450"/>
            <a:ext cx="835025" cy="2603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latin typeface="Times New Roman" panose="02020603050405020304" pitchFamily="18" charset="0"/>
            </a:endParaRPr>
          </a:p>
        </p:txBody>
      </p:sp>
      <p:sp>
        <p:nvSpPr>
          <p:cNvPr id="55" name="Text Box 213"/>
          <p:cNvSpPr txBox="1">
            <a:spLocks noChangeArrowheads="1"/>
          </p:cNvSpPr>
          <p:nvPr/>
        </p:nvSpPr>
        <p:spPr bwMode="auto">
          <a:xfrm>
            <a:off x="8955542" y="2480685"/>
            <a:ext cx="403220" cy="2603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 dirty="0">
              <a:solidFill>
                <a:srgbClr val="CCFF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6" name="Freeform 218"/>
          <p:cNvSpPr>
            <a:spLocks/>
          </p:cNvSpPr>
          <p:nvPr/>
        </p:nvSpPr>
        <p:spPr bwMode="auto">
          <a:xfrm>
            <a:off x="8955540" y="1963100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48" name="Text Box 213"/>
          <p:cNvSpPr txBox="1">
            <a:spLocks noChangeArrowheads="1"/>
          </p:cNvSpPr>
          <p:nvPr/>
        </p:nvSpPr>
        <p:spPr bwMode="auto">
          <a:xfrm>
            <a:off x="9358765" y="2480685"/>
            <a:ext cx="431802" cy="2603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 dirty="0">
              <a:solidFill>
                <a:srgbClr val="CCFF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" name="Oval 217"/>
          <p:cNvSpPr>
            <a:spLocks noChangeArrowheads="1"/>
          </p:cNvSpPr>
          <p:nvPr/>
        </p:nvSpPr>
        <p:spPr bwMode="auto">
          <a:xfrm>
            <a:off x="9262960" y="3775398"/>
            <a:ext cx="220185" cy="220185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FontTx/>
              <a:buNone/>
            </a:pPr>
            <a:r>
              <a:rPr lang="es-ES_tradnl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es-ES" altLang="es-E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Oval 132"/>
          <p:cNvSpPr>
            <a:spLocks noChangeArrowheads="1"/>
          </p:cNvSpPr>
          <p:nvPr/>
        </p:nvSpPr>
        <p:spPr bwMode="auto">
          <a:xfrm>
            <a:off x="10123065" y="3229998"/>
            <a:ext cx="243250" cy="243250"/>
          </a:xfrm>
          <a:prstGeom prst="ellipse">
            <a:avLst/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s-ES_tradnl" altLang="es-ES" sz="1000" b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7" name="AutoShape 449"/>
          <p:cNvCxnSpPr>
            <a:cxnSpLocks noChangeShapeType="1"/>
            <a:stCxn id="48" idx="3"/>
            <a:endCxn id="65" idx="0"/>
          </p:cNvCxnSpPr>
          <p:nvPr/>
        </p:nvCxnSpPr>
        <p:spPr bwMode="auto">
          <a:xfrm>
            <a:off x="9790568" y="2610860"/>
            <a:ext cx="454123" cy="619138"/>
          </a:xfrm>
          <a:prstGeom prst="bentConnector2">
            <a:avLst/>
          </a:prstGeom>
          <a:noFill/>
          <a:ln w="38100" cap="rnd">
            <a:solidFill>
              <a:srgbClr val="9999FF"/>
            </a:solidFill>
            <a:prstDash val="solid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122" name="Picture 2" descr="Resultado de imagen de salto del caballo ajedre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82" y="4559699"/>
            <a:ext cx="1634325" cy="163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 Box 213"/>
          <p:cNvSpPr txBox="1">
            <a:spLocks noChangeArrowheads="1"/>
          </p:cNvSpPr>
          <p:nvPr/>
        </p:nvSpPr>
        <p:spPr bwMode="auto">
          <a:xfrm>
            <a:off x="7502906" y="2483800"/>
            <a:ext cx="835025" cy="26035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l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PC</a:t>
            </a:r>
          </a:p>
        </p:txBody>
      </p:sp>
      <p:cxnSp>
        <p:nvCxnSpPr>
          <p:cNvPr id="24" name="AutoShape 449"/>
          <p:cNvCxnSpPr>
            <a:cxnSpLocks noChangeShapeType="1"/>
            <a:stCxn id="95" idx="3"/>
            <a:endCxn id="65" idx="2"/>
          </p:cNvCxnSpPr>
          <p:nvPr/>
        </p:nvCxnSpPr>
        <p:spPr bwMode="auto">
          <a:xfrm>
            <a:off x="8337931" y="2613975"/>
            <a:ext cx="1785134" cy="737648"/>
          </a:xfrm>
          <a:prstGeom prst="bentConnector3">
            <a:avLst>
              <a:gd name="adj1" fmla="val 8595"/>
            </a:avLst>
          </a:prstGeom>
          <a:noFill/>
          <a:ln w="38100" cap="rnd">
            <a:solidFill>
              <a:srgbClr val="9999FF"/>
            </a:solidFill>
            <a:prstDash val="solid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9185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88925" y="1481138"/>
            <a:ext cx="5366999" cy="4841875"/>
          </a:xfrm>
        </p:spPr>
        <p:txBody>
          <a:bodyPr/>
          <a:lstStyle/>
          <a:p>
            <a:r>
              <a:rPr lang="es-ES" altLang="es-ES" dirty="0"/>
              <a:t>El operando se encuentra en memoria, en una posición obtenida a partir de </a:t>
            </a:r>
          </a:p>
          <a:p>
            <a:pPr lvl="1"/>
            <a:r>
              <a:rPr lang="es-ES" altLang="es-ES" dirty="0"/>
              <a:t>una referencia base </a:t>
            </a:r>
            <a:br>
              <a:rPr lang="es-ES" altLang="es-ES" dirty="0"/>
            </a:br>
            <a:r>
              <a:rPr lang="es-ES" altLang="es-ES" dirty="0"/>
              <a:t>(extraída de un </a:t>
            </a:r>
            <a:r>
              <a:rPr lang="es-ES" altLang="es-ES" dirty="0">
                <a:solidFill>
                  <a:srgbClr val="92D050"/>
                </a:solidFill>
              </a:rPr>
              <a:t>registro</a:t>
            </a:r>
            <a:r>
              <a:rPr lang="es-ES" altLang="es-ES" dirty="0"/>
              <a:t>)</a:t>
            </a:r>
          </a:p>
          <a:p>
            <a:pPr lvl="1"/>
            <a:r>
              <a:rPr lang="es-ES" altLang="es-ES" dirty="0"/>
              <a:t>más un </a:t>
            </a:r>
            <a:r>
              <a:rPr lang="es-ES" altLang="es-ES" dirty="0">
                <a:solidFill>
                  <a:srgbClr val="99CCFF"/>
                </a:solidFill>
              </a:rPr>
              <a:t>desplazamiento</a:t>
            </a:r>
            <a:r>
              <a:rPr lang="es-ES" altLang="es-ES" dirty="0"/>
              <a:t> determinado</a:t>
            </a:r>
          </a:p>
          <a:p>
            <a:r>
              <a:rPr lang="es-ES" altLang="es-ES" dirty="0"/>
              <a:t>Sirve para implementar</a:t>
            </a:r>
          </a:p>
          <a:p>
            <a:pPr lvl="1"/>
            <a:r>
              <a:rPr lang="es-ES" altLang="es-ES" dirty="0"/>
              <a:t>Acceso complejo a </a:t>
            </a:r>
            <a:br>
              <a:rPr lang="es-ES" altLang="es-ES" dirty="0"/>
            </a:br>
            <a:r>
              <a:rPr lang="es-ES" altLang="es-ES" dirty="0">
                <a:solidFill>
                  <a:srgbClr val="FFC000"/>
                </a:solidFill>
              </a:rPr>
              <a:t>estructuras de datos</a:t>
            </a:r>
          </a:p>
          <a:p>
            <a:pPr lvl="1"/>
            <a:r>
              <a:rPr lang="es-ES" altLang="es-ES" dirty="0"/>
              <a:t>Protección de </a:t>
            </a:r>
            <a:r>
              <a:rPr lang="es-ES" altLang="es-ES" dirty="0">
                <a:solidFill>
                  <a:srgbClr val="FFC000"/>
                </a:solidFill>
              </a:rPr>
              <a:t>memoria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altLang="es-ES" dirty="0"/>
              <a:t>Relativo a un registro base</a:t>
            </a:r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Modos de direccionamiento</a:t>
            </a:r>
          </a:p>
        </p:txBody>
      </p:sp>
      <p:cxnSp>
        <p:nvCxnSpPr>
          <p:cNvPr id="24" name="AutoShape 449"/>
          <p:cNvCxnSpPr>
            <a:cxnSpLocks noChangeShapeType="1"/>
            <a:endCxn id="42" idx="1"/>
          </p:cNvCxnSpPr>
          <p:nvPr/>
        </p:nvCxnSpPr>
        <p:spPr bwMode="auto">
          <a:xfrm>
            <a:off x="8582026" y="4156740"/>
            <a:ext cx="373515" cy="0"/>
          </a:xfrm>
          <a:prstGeom prst="straightConnector1">
            <a:avLst/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AutoShape 449"/>
          <p:cNvCxnSpPr>
            <a:cxnSpLocks noChangeShapeType="1"/>
            <a:stCxn id="38" idx="4"/>
            <a:endCxn id="28" idx="3"/>
          </p:cNvCxnSpPr>
          <p:nvPr/>
        </p:nvCxnSpPr>
        <p:spPr bwMode="auto">
          <a:xfrm rot="5400000">
            <a:off x="9574119" y="4005863"/>
            <a:ext cx="887018" cy="454125"/>
          </a:xfrm>
          <a:prstGeom prst="bentConnector2">
            <a:avLst/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Freeform 206"/>
          <p:cNvSpPr>
            <a:spLocks/>
          </p:cNvSpPr>
          <p:nvPr/>
        </p:nvSpPr>
        <p:spPr bwMode="auto">
          <a:xfrm rot="10800000">
            <a:off x="8955541" y="5065951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8" name="Text Box 213"/>
          <p:cNvSpPr txBox="1">
            <a:spLocks noChangeArrowheads="1"/>
          </p:cNvSpPr>
          <p:nvPr/>
        </p:nvSpPr>
        <p:spPr bwMode="auto">
          <a:xfrm>
            <a:off x="8955541" y="4546258"/>
            <a:ext cx="835025" cy="2603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latin typeface="Times New Roman" panose="02020603050405020304" pitchFamily="18" charset="0"/>
            </a:endParaRPr>
          </a:p>
        </p:txBody>
      </p:sp>
      <p:sp>
        <p:nvSpPr>
          <p:cNvPr id="29" name="Freeform 218"/>
          <p:cNvSpPr>
            <a:spLocks/>
          </p:cNvSpPr>
          <p:nvPr/>
        </p:nvSpPr>
        <p:spPr bwMode="auto">
          <a:xfrm>
            <a:off x="8955541" y="3765584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30" name="Text Box 207"/>
          <p:cNvSpPr txBox="1">
            <a:spLocks noChangeArrowheads="1"/>
          </p:cNvSpPr>
          <p:nvPr/>
        </p:nvSpPr>
        <p:spPr bwMode="auto">
          <a:xfrm>
            <a:off x="8955542" y="2114984"/>
            <a:ext cx="835024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200" b="1" dirty="0">
                <a:latin typeface="Calibri" panose="020F0502020204030204" pitchFamily="34" charset="0"/>
                <a:cs typeface="Calibri" panose="020F0502020204030204" pitchFamily="34" charset="0"/>
              </a:rPr>
              <a:t>memoria</a:t>
            </a:r>
          </a:p>
        </p:txBody>
      </p:sp>
      <p:sp>
        <p:nvSpPr>
          <p:cNvPr id="31" name="Freeform 206"/>
          <p:cNvSpPr>
            <a:spLocks/>
          </p:cNvSpPr>
          <p:nvPr/>
        </p:nvSpPr>
        <p:spPr bwMode="auto">
          <a:xfrm rot="10800000">
            <a:off x="8955540" y="3328436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32" name="Text Box 209"/>
          <p:cNvSpPr txBox="1">
            <a:spLocks noChangeArrowheads="1"/>
          </p:cNvSpPr>
          <p:nvPr/>
        </p:nvSpPr>
        <p:spPr bwMode="auto">
          <a:xfrm>
            <a:off x="8955540" y="3095220"/>
            <a:ext cx="835025" cy="2603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latin typeface="Times New Roman" panose="02020603050405020304" pitchFamily="18" charset="0"/>
            </a:endParaRPr>
          </a:p>
        </p:txBody>
      </p:sp>
      <p:sp>
        <p:nvSpPr>
          <p:cNvPr id="33" name="Text Box 210"/>
          <p:cNvSpPr txBox="1">
            <a:spLocks noChangeArrowheads="1"/>
          </p:cNvSpPr>
          <p:nvPr/>
        </p:nvSpPr>
        <p:spPr bwMode="auto">
          <a:xfrm>
            <a:off x="8955540" y="2582238"/>
            <a:ext cx="835025" cy="2603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latin typeface="Times New Roman" panose="02020603050405020304" pitchFamily="18" charset="0"/>
            </a:endParaRPr>
          </a:p>
        </p:txBody>
      </p:sp>
      <p:sp>
        <p:nvSpPr>
          <p:cNvPr id="34" name="Text Box 213"/>
          <p:cNvSpPr txBox="1">
            <a:spLocks noChangeArrowheads="1"/>
          </p:cNvSpPr>
          <p:nvPr/>
        </p:nvSpPr>
        <p:spPr bwMode="auto">
          <a:xfrm>
            <a:off x="8955542" y="2839473"/>
            <a:ext cx="201610" cy="2603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 dirty="0">
              <a:solidFill>
                <a:srgbClr val="CCFF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" name="Freeform 218"/>
          <p:cNvSpPr>
            <a:spLocks/>
          </p:cNvSpPr>
          <p:nvPr/>
        </p:nvSpPr>
        <p:spPr bwMode="auto">
          <a:xfrm>
            <a:off x="8955540" y="2321888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36" name="Text Box 213"/>
          <p:cNvSpPr txBox="1">
            <a:spLocks noChangeArrowheads="1"/>
          </p:cNvSpPr>
          <p:nvPr/>
        </p:nvSpPr>
        <p:spPr bwMode="auto">
          <a:xfrm>
            <a:off x="9358765" y="2839473"/>
            <a:ext cx="431802" cy="2603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 dirty="0">
              <a:solidFill>
                <a:srgbClr val="CCFF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" name="Oval 217"/>
          <p:cNvSpPr>
            <a:spLocks noChangeArrowheads="1"/>
          </p:cNvSpPr>
          <p:nvPr/>
        </p:nvSpPr>
        <p:spPr bwMode="auto">
          <a:xfrm>
            <a:off x="9262960" y="4571240"/>
            <a:ext cx="220185" cy="220185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FontTx/>
              <a:buNone/>
            </a:pPr>
            <a:r>
              <a:rPr lang="es-ES_tradnl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es-ES" altLang="es-E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Oval 132"/>
          <p:cNvSpPr>
            <a:spLocks noChangeArrowheads="1"/>
          </p:cNvSpPr>
          <p:nvPr/>
        </p:nvSpPr>
        <p:spPr bwMode="auto">
          <a:xfrm>
            <a:off x="10123065" y="3546165"/>
            <a:ext cx="243250" cy="243250"/>
          </a:xfrm>
          <a:prstGeom prst="ellipse">
            <a:avLst/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s-ES_tradnl" altLang="es-ES" sz="1000" b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9" name="AutoShape 449"/>
          <p:cNvCxnSpPr>
            <a:cxnSpLocks noChangeShapeType="1"/>
            <a:stCxn id="36" idx="3"/>
            <a:endCxn id="38" idx="0"/>
          </p:cNvCxnSpPr>
          <p:nvPr/>
        </p:nvCxnSpPr>
        <p:spPr bwMode="auto">
          <a:xfrm>
            <a:off x="9790568" y="2969649"/>
            <a:ext cx="454123" cy="576517"/>
          </a:xfrm>
          <a:prstGeom prst="bentConnector2">
            <a:avLst/>
          </a:prstGeom>
          <a:noFill/>
          <a:ln w="38100" cap="rnd">
            <a:solidFill>
              <a:srgbClr val="9999FF"/>
            </a:solidFill>
            <a:prstDash val="solid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Text Box 213"/>
          <p:cNvSpPr txBox="1">
            <a:spLocks noChangeArrowheads="1"/>
          </p:cNvSpPr>
          <p:nvPr/>
        </p:nvSpPr>
        <p:spPr bwMode="auto">
          <a:xfrm>
            <a:off x="8955541" y="4285908"/>
            <a:ext cx="835025" cy="2603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latin typeface="Times New Roman" panose="02020603050405020304" pitchFamily="18" charset="0"/>
            </a:endParaRPr>
          </a:p>
        </p:txBody>
      </p:sp>
      <p:sp>
        <p:nvSpPr>
          <p:cNvPr id="42" name="Text Box 213"/>
          <p:cNvSpPr txBox="1">
            <a:spLocks noChangeArrowheads="1"/>
          </p:cNvSpPr>
          <p:nvPr/>
        </p:nvSpPr>
        <p:spPr bwMode="auto">
          <a:xfrm>
            <a:off x="8955541" y="4026565"/>
            <a:ext cx="835025" cy="2603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latin typeface="Times New Roman" panose="02020603050405020304" pitchFamily="18" charset="0"/>
            </a:endParaRPr>
          </a:p>
        </p:txBody>
      </p:sp>
      <p:sp>
        <p:nvSpPr>
          <p:cNvPr id="54" name="AutoShape 450"/>
          <p:cNvSpPr>
            <a:spLocks/>
          </p:cNvSpPr>
          <p:nvPr/>
        </p:nvSpPr>
        <p:spPr bwMode="auto">
          <a:xfrm rot="16200000">
            <a:off x="7337298" y="3789309"/>
            <a:ext cx="146050" cy="1440988"/>
          </a:xfrm>
          <a:prstGeom prst="leftBrace">
            <a:avLst>
              <a:gd name="adj1" fmla="val 29710"/>
              <a:gd name="adj2" fmla="val 50252"/>
            </a:avLst>
          </a:prstGeom>
          <a:noFill/>
          <a:ln w="38100">
            <a:solidFill>
              <a:srgbClr val="92D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8" name="Text Box 213"/>
          <p:cNvSpPr txBox="1">
            <a:spLocks noChangeArrowheads="1"/>
          </p:cNvSpPr>
          <p:nvPr/>
        </p:nvSpPr>
        <p:spPr bwMode="auto">
          <a:xfrm>
            <a:off x="9157152" y="2839473"/>
            <a:ext cx="201610" cy="26035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 dirty="0">
              <a:solidFill>
                <a:srgbClr val="CCFF99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40" name="AutoShape 449"/>
          <p:cNvCxnSpPr>
            <a:cxnSpLocks noChangeShapeType="1"/>
            <a:stCxn id="54" idx="1"/>
            <a:endCxn id="38" idx="2"/>
          </p:cNvCxnSpPr>
          <p:nvPr/>
        </p:nvCxnSpPr>
        <p:spPr bwMode="auto">
          <a:xfrm rot="5400000" flipH="1" flipV="1">
            <a:off x="8310990" y="2770754"/>
            <a:ext cx="915038" cy="2709111"/>
          </a:xfrm>
          <a:prstGeom prst="bentConnector4">
            <a:avLst>
              <a:gd name="adj1" fmla="val -24983"/>
              <a:gd name="adj2" fmla="val 42055"/>
            </a:avLst>
          </a:prstGeom>
          <a:noFill/>
          <a:ln w="38100" cap="rnd">
            <a:solidFill>
              <a:srgbClr val="9999FF"/>
            </a:solidFill>
            <a:prstDash val="solid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 Box 213"/>
          <p:cNvSpPr txBox="1">
            <a:spLocks noChangeArrowheads="1"/>
          </p:cNvSpPr>
          <p:nvPr/>
        </p:nvSpPr>
        <p:spPr bwMode="auto">
          <a:xfrm>
            <a:off x="8955541" y="4805601"/>
            <a:ext cx="835025" cy="2603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latin typeface="Times New Roman" panose="02020603050405020304" pitchFamily="18" charset="0"/>
            </a:endParaRPr>
          </a:p>
        </p:txBody>
      </p:sp>
      <p:sp>
        <p:nvSpPr>
          <p:cNvPr id="51" name="Text Box 207"/>
          <p:cNvSpPr txBox="1">
            <a:spLocks noChangeArrowheads="1"/>
          </p:cNvSpPr>
          <p:nvPr/>
        </p:nvSpPr>
        <p:spPr bwMode="auto">
          <a:xfrm>
            <a:off x="6689657" y="2130438"/>
            <a:ext cx="720666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registros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45130A7D-9B13-0985-2C8C-DFA501B03532}"/>
              </a:ext>
            </a:extLst>
          </p:cNvPr>
          <p:cNvGraphicFramePr>
            <a:graphicFrameLocks noGrp="1"/>
          </p:cNvGraphicFramePr>
          <p:nvPr/>
        </p:nvGraphicFramePr>
        <p:xfrm>
          <a:off x="6689829" y="2448576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s0/fp</a:t>
                      </a:r>
                      <a:r>
                        <a:rPr kumimoji="0" lang="es-ES" sz="8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08</a:t>
                      </a:r>
                      <a:endParaRPr kumimoji="0" lang="es-E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60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88925" y="1481138"/>
            <a:ext cx="4637533" cy="4841875"/>
          </a:xfrm>
        </p:spPr>
        <p:txBody>
          <a:bodyPr/>
          <a:lstStyle/>
          <a:p>
            <a:r>
              <a:rPr lang="es-ES_tradnl" altLang="es-ES" dirty="0"/>
              <a:t>En los modos de direccionamiento relativos</a:t>
            </a:r>
          </a:p>
          <a:p>
            <a:pPr lvl="1"/>
            <a:r>
              <a:rPr lang="es-ES_tradnl" altLang="es-ES" dirty="0">
                <a:solidFill>
                  <a:srgbClr val="FFC000"/>
                </a:solidFill>
              </a:rPr>
              <a:t>a PC</a:t>
            </a:r>
          </a:p>
          <a:p>
            <a:pPr lvl="1"/>
            <a:r>
              <a:rPr lang="es-ES_tradnl" altLang="es-ES" dirty="0">
                <a:solidFill>
                  <a:srgbClr val="FFC000"/>
                </a:solidFill>
              </a:rPr>
              <a:t>a registro base</a:t>
            </a:r>
          </a:p>
          <a:p>
            <a:r>
              <a:rPr lang="es-ES_tradnl" altLang="es-ES" dirty="0"/>
              <a:t>el </a:t>
            </a:r>
            <a:r>
              <a:rPr lang="es-ES_tradnl" altLang="es-ES" dirty="0">
                <a:solidFill>
                  <a:srgbClr val="FF99FF"/>
                </a:solidFill>
              </a:rPr>
              <a:t>rango direccionable </a:t>
            </a:r>
            <a:br>
              <a:rPr lang="es-ES_tradnl" altLang="es-ES" dirty="0"/>
            </a:br>
            <a:r>
              <a:rPr lang="es-ES_tradnl" altLang="es-ES" dirty="0"/>
              <a:t>lo establece </a:t>
            </a:r>
          </a:p>
          <a:p>
            <a:pPr lvl="1"/>
            <a:r>
              <a:rPr lang="es-ES_tradnl" altLang="es-ES" dirty="0"/>
              <a:t>la cantidad de bits del campo </a:t>
            </a:r>
            <a:br>
              <a:rPr lang="es-ES_tradnl" altLang="es-ES" dirty="0"/>
            </a:br>
            <a:r>
              <a:rPr lang="es-ES_tradnl" altLang="es-ES" dirty="0"/>
              <a:t>de </a:t>
            </a:r>
            <a:r>
              <a:rPr lang="es-ES_tradnl" altLang="es-ES" dirty="0">
                <a:solidFill>
                  <a:srgbClr val="92D050"/>
                </a:solidFill>
              </a:rPr>
              <a:t>desplazamiento</a:t>
            </a:r>
          </a:p>
          <a:p>
            <a:pPr lvl="1"/>
            <a:r>
              <a:rPr lang="es-ES_tradnl" altLang="es-ES" dirty="0"/>
              <a:t>En complemento a dos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altLang="es-ES" dirty="0"/>
              <a:t>Relativo</a:t>
            </a:r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Modos de direccionamiento</a:t>
            </a:r>
          </a:p>
        </p:txBody>
      </p:sp>
      <p:cxnSp>
        <p:nvCxnSpPr>
          <p:cNvPr id="78" name="AutoShape 449"/>
          <p:cNvCxnSpPr>
            <a:cxnSpLocks noChangeShapeType="1"/>
            <a:stCxn id="96" idx="4"/>
            <a:endCxn id="106" idx="1"/>
          </p:cNvCxnSpPr>
          <p:nvPr/>
        </p:nvCxnSpPr>
        <p:spPr bwMode="auto">
          <a:xfrm rot="5400000">
            <a:off x="9709106" y="3778627"/>
            <a:ext cx="840962" cy="230207"/>
          </a:xfrm>
          <a:prstGeom prst="bentConnector2">
            <a:avLst/>
          </a:prstGeom>
          <a:noFill/>
          <a:ln w="38100" cap="rnd">
            <a:solidFill>
              <a:srgbClr val="9999FF"/>
            </a:solidFill>
            <a:prstDash val="sysDot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9" name="Grupo 78"/>
          <p:cNvGrpSpPr/>
          <p:nvPr/>
        </p:nvGrpSpPr>
        <p:grpSpPr>
          <a:xfrm>
            <a:off x="8955541" y="3494669"/>
            <a:ext cx="835025" cy="1613328"/>
            <a:chOff x="7604940" y="3073713"/>
            <a:chExt cx="1150706" cy="1613328"/>
          </a:xfrm>
        </p:grpSpPr>
        <p:sp>
          <p:nvSpPr>
            <p:cNvPr id="80" name="Freeform 206"/>
            <p:cNvSpPr>
              <a:spLocks/>
            </p:cNvSpPr>
            <p:nvPr/>
          </p:nvSpPr>
          <p:spPr bwMode="auto">
            <a:xfrm rot="10800000">
              <a:off x="7604940" y="4426691"/>
              <a:ext cx="1150706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Text Box 213"/>
            <p:cNvSpPr txBox="1">
              <a:spLocks noChangeArrowheads="1"/>
            </p:cNvSpPr>
            <p:nvPr/>
          </p:nvSpPr>
          <p:spPr bwMode="auto">
            <a:xfrm>
              <a:off x="7604940" y="3329459"/>
              <a:ext cx="1150706" cy="1106589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eaLnBrk="0" hangingPunct="0">
                <a:lnSpc>
                  <a:spcPct val="80000"/>
                </a:lnSpc>
                <a:spcBef>
                  <a:spcPts val="0"/>
                </a:spcBef>
              </a:pPr>
              <a:endParaRPr lang="es-ES_tradnl" altLang="es-E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eaLnBrk="0" hangingPunct="0">
                <a:lnSpc>
                  <a:spcPct val="80000"/>
                </a:lnSpc>
                <a:spcBef>
                  <a:spcPts val="0"/>
                </a:spcBef>
              </a:pPr>
              <a:endParaRPr lang="es-ES_tradnl" altLang="es-E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eaLnBrk="0" hangingPunct="0">
                <a:lnSpc>
                  <a:spcPct val="80000"/>
                </a:lnSpc>
                <a:spcBef>
                  <a:spcPts val="0"/>
                </a:spcBef>
              </a:pPr>
              <a:endParaRPr lang="es-ES_tradnl" altLang="es-E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pPr eaLnBrk="0" hangingPunct="0">
                <a:lnSpc>
                  <a:spcPct val="80000"/>
                </a:lnSpc>
                <a:spcBef>
                  <a:spcPts val="0"/>
                </a:spcBef>
              </a:pPr>
              <a:r>
                <a:rPr lang="es-ES_tradnl" altLang="es-ES" sz="800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zona </a:t>
              </a:r>
            </a:p>
            <a:p>
              <a:pPr eaLnBrk="0" hangingPunct="0">
                <a:lnSpc>
                  <a:spcPct val="80000"/>
                </a:lnSpc>
                <a:spcBef>
                  <a:spcPts val="0"/>
                </a:spcBef>
              </a:pPr>
              <a:r>
                <a:rPr lang="es-ES_tradnl" altLang="es-ES" sz="800" dirty="0" err="1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direccionable</a:t>
              </a:r>
              <a:endParaRPr lang="es-ES_tradnl" altLang="es-ES" sz="8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2" name="Freeform 218"/>
            <p:cNvSpPr>
              <a:spLocks/>
            </p:cNvSpPr>
            <p:nvPr/>
          </p:nvSpPr>
          <p:spPr bwMode="auto">
            <a:xfrm>
              <a:off x="7604940" y="3073713"/>
              <a:ext cx="1150706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83" name="Text Box 207"/>
          <p:cNvSpPr txBox="1">
            <a:spLocks noChangeArrowheads="1"/>
          </p:cNvSpPr>
          <p:nvPr/>
        </p:nvSpPr>
        <p:spPr bwMode="auto">
          <a:xfrm>
            <a:off x="8955542" y="1756196"/>
            <a:ext cx="835024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200" b="1" dirty="0">
                <a:latin typeface="Calibri" panose="020F0502020204030204" pitchFamily="34" charset="0"/>
                <a:cs typeface="Calibri" panose="020F0502020204030204" pitchFamily="34" charset="0"/>
              </a:rPr>
              <a:t>memoria</a:t>
            </a:r>
          </a:p>
        </p:txBody>
      </p:sp>
      <p:sp>
        <p:nvSpPr>
          <p:cNvPr id="84" name="Freeform 206"/>
          <p:cNvSpPr>
            <a:spLocks/>
          </p:cNvSpPr>
          <p:nvPr/>
        </p:nvSpPr>
        <p:spPr bwMode="auto">
          <a:xfrm rot="10800000">
            <a:off x="8955540" y="2969648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85" name="Text Box 209"/>
          <p:cNvSpPr txBox="1">
            <a:spLocks noChangeArrowheads="1"/>
          </p:cNvSpPr>
          <p:nvPr/>
        </p:nvSpPr>
        <p:spPr bwMode="auto">
          <a:xfrm>
            <a:off x="8955540" y="2736432"/>
            <a:ext cx="835025" cy="2603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latin typeface="Times New Roman" panose="02020603050405020304" pitchFamily="18" charset="0"/>
            </a:endParaRPr>
          </a:p>
        </p:txBody>
      </p:sp>
      <p:sp>
        <p:nvSpPr>
          <p:cNvPr id="86" name="Text Box 210"/>
          <p:cNvSpPr txBox="1">
            <a:spLocks noChangeArrowheads="1"/>
          </p:cNvSpPr>
          <p:nvPr/>
        </p:nvSpPr>
        <p:spPr bwMode="auto">
          <a:xfrm>
            <a:off x="8955540" y="2223450"/>
            <a:ext cx="835025" cy="2603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latin typeface="Times New Roman" panose="02020603050405020304" pitchFamily="18" charset="0"/>
            </a:endParaRPr>
          </a:p>
        </p:txBody>
      </p:sp>
      <p:sp>
        <p:nvSpPr>
          <p:cNvPr id="87" name="Text Box 213"/>
          <p:cNvSpPr txBox="1">
            <a:spLocks noChangeArrowheads="1"/>
          </p:cNvSpPr>
          <p:nvPr/>
        </p:nvSpPr>
        <p:spPr bwMode="auto">
          <a:xfrm>
            <a:off x="8955542" y="2480685"/>
            <a:ext cx="403220" cy="2603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 dirty="0">
              <a:solidFill>
                <a:srgbClr val="CCFF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" name="Freeform 218"/>
          <p:cNvSpPr>
            <a:spLocks/>
          </p:cNvSpPr>
          <p:nvPr/>
        </p:nvSpPr>
        <p:spPr bwMode="auto">
          <a:xfrm>
            <a:off x="8955540" y="1963100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4" name="Text Box 213"/>
          <p:cNvSpPr txBox="1">
            <a:spLocks noChangeArrowheads="1"/>
          </p:cNvSpPr>
          <p:nvPr/>
        </p:nvSpPr>
        <p:spPr bwMode="auto">
          <a:xfrm>
            <a:off x="9358765" y="2480685"/>
            <a:ext cx="431802" cy="26035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l" eaLnBrk="0" hangingPunct="0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0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bits</a:t>
            </a:r>
          </a:p>
        </p:txBody>
      </p:sp>
      <p:sp>
        <p:nvSpPr>
          <p:cNvPr id="96" name="Oval 132"/>
          <p:cNvSpPr>
            <a:spLocks noChangeArrowheads="1"/>
          </p:cNvSpPr>
          <p:nvPr/>
        </p:nvSpPr>
        <p:spPr bwMode="auto">
          <a:xfrm>
            <a:off x="10123065" y="3229998"/>
            <a:ext cx="243250" cy="243250"/>
          </a:xfrm>
          <a:prstGeom prst="ellipse">
            <a:avLst/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s-ES_tradnl" altLang="es-ES" sz="1000" b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7" name="AutoShape 449"/>
          <p:cNvCxnSpPr>
            <a:cxnSpLocks noChangeShapeType="1"/>
            <a:stCxn id="94" idx="3"/>
            <a:endCxn id="96" idx="0"/>
          </p:cNvCxnSpPr>
          <p:nvPr/>
        </p:nvCxnSpPr>
        <p:spPr bwMode="auto">
          <a:xfrm>
            <a:off x="9790568" y="2610860"/>
            <a:ext cx="454123" cy="619138"/>
          </a:xfrm>
          <a:prstGeom prst="bentConnector2">
            <a:avLst/>
          </a:prstGeom>
          <a:noFill/>
          <a:ln w="38100" cap="rnd">
            <a:solidFill>
              <a:srgbClr val="9999FF"/>
            </a:solidFill>
            <a:prstDash val="solid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8" name="Text Box 213"/>
          <p:cNvSpPr txBox="1">
            <a:spLocks noChangeArrowheads="1"/>
          </p:cNvSpPr>
          <p:nvPr/>
        </p:nvSpPr>
        <p:spPr bwMode="auto">
          <a:xfrm>
            <a:off x="7058543" y="3234174"/>
            <a:ext cx="835025" cy="26035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l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puntero </a:t>
            </a:r>
            <a:r>
              <a:rPr lang="es-ES_tradnl" altLang="es-ES" sz="10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p</a:t>
            </a:r>
          </a:p>
        </p:txBody>
      </p:sp>
      <p:cxnSp>
        <p:nvCxnSpPr>
          <p:cNvPr id="99" name="AutoShape 449"/>
          <p:cNvCxnSpPr>
            <a:cxnSpLocks noChangeShapeType="1"/>
            <a:stCxn id="98" idx="3"/>
            <a:endCxn id="96" idx="2"/>
          </p:cNvCxnSpPr>
          <p:nvPr/>
        </p:nvCxnSpPr>
        <p:spPr bwMode="auto">
          <a:xfrm flipV="1">
            <a:off x="7893567" y="3351623"/>
            <a:ext cx="2229498" cy="12726"/>
          </a:xfrm>
          <a:prstGeom prst="straightConnector1">
            <a:avLst/>
          </a:prstGeom>
          <a:noFill/>
          <a:ln w="38100" cap="rnd">
            <a:solidFill>
              <a:srgbClr val="9999FF"/>
            </a:solidFill>
            <a:prstDash val="solid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Text Box 401"/>
          <p:cNvSpPr txBox="1">
            <a:spLocks noChangeArrowheads="1"/>
          </p:cNvSpPr>
          <p:nvPr/>
        </p:nvSpPr>
        <p:spPr bwMode="auto">
          <a:xfrm>
            <a:off x="8955542" y="4706499"/>
            <a:ext cx="519296" cy="144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l" eaLnBrk="0" hangingPunct="0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p </a:t>
            </a: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+2</a:t>
            </a:r>
            <a:r>
              <a:rPr lang="es-ES_tradnl" altLang="es-ES" sz="1000" i="1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lang="es-ES_tradnl" altLang="es-ES" sz="1000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-1</a:t>
            </a: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- 1</a:t>
            </a:r>
            <a:endParaRPr lang="es-ES_tradnl" altLang="es-ES" sz="1000" baseline="30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5" name="Text Box 401"/>
          <p:cNvSpPr txBox="1">
            <a:spLocks noChangeArrowheads="1"/>
          </p:cNvSpPr>
          <p:nvPr/>
        </p:nvSpPr>
        <p:spPr bwMode="auto">
          <a:xfrm>
            <a:off x="8955539" y="3771316"/>
            <a:ext cx="519296" cy="144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l" eaLnBrk="0" hangingPunct="0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p </a:t>
            </a: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- 2</a:t>
            </a:r>
            <a:r>
              <a:rPr lang="es-ES_tradnl" altLang="es-ES" sz="1000" i="1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lang="es-ES_tradnl" altLang="es-ES" sz="1000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-1</a:t>
            </a:r>
          </a:p>
        </p:txBody>
      </p:sp>
      <p:sp>
        <p:nvSpPr>
          <p:cNvPr id="106" name="AutoShape 450"/>
          <p:cNvSpPr>
            <a:spLocks/>
          </p:cNvSpPr>
          <p:nvPr/>
        </p:nvSpPr>
        <p:spPr bwMode="auto">
          <a:xfrm flipH="1" flipV="1">
            <a:off x="9852659" y="3755018"/>
            <a:ext cx="161824" cy="1101986"/>
          </a:xfrm>
          <a:prstGeom prst="leftBrace">
            <a:avLst>
              <a:gd name="adj1" fmla="val 29710"/>
              <a:gd name="adj2" fmla="val 49256"/>
            </a:avLst>
          </a:prstGeom>
          <a:noFill/>
          <a:ln w="28575" cap="rnd">
            <a:solidFill>
              <a:srgbClr val="92D050"/>
            </a:solidFill>
            <a:prstDash val="sysDot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107" name="AutoShape 449"/>
          <p:cNvCxnSpPr>
            <a:cxnSpLocks noChangeShapeType="1"/>
            <a:endCxn id="81" idx="1"/>
          </p:cNvCxnSpPr>
          <p:nvPr/>
        </p:nvCxnSpPr>
        <p:spPr bwMode="auto">
          <a:xfrm rot="16200000" flipH="1">
            <a:off x="8210311" y="3558480"/>
            <a:ext cx="939361" cy="551099"/>
          </a:xfrm>
          <a:prstGeom prst="bentConnector2">
            <a:avLst/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8" name="Text Box 401"/>
          <p:cNvSpPr txBox="1">
            <a:spLocks noChangeArrowheads="1"/>
          </p:cNvSpPr>
          <p:nvPr/>
        </p:nvSpPr>
        <p:spPr bwMode="auto">
          <a:xfrm>
            <a:off x="8955542" y="4227075"/>
            <a:ext cx="152400" cy="144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l" eaLnBrk="0" hangingPunct="0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p</a:t>
            </a:r>
            <a:endParaRPr lang="es-ES_tradnl" altLang="es-ES" sz="1000" i="1" baseline="30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80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r>
              <a:rPr lang="es-ES" altLang="es-ES" dirty="0"/>
              <a:t>El operando se encuentra en una posición de memoria indicada por un </a:t>
            </a:r>
            <a:r>
              <a:rPr lang="es-ES" altLang="es-ES" dirty="0">
                <a:solidFill>
                  <a:srgbClr val="92D050"/>
                </a:solidFill>
              </a:rPr>
              <a:t>registro</a:t>
            </a:r>
            <a:r>
              <a:rPr lang="es-ES" altLang="es-ES" dirty="0"/>
              <a:t> que se actualiza automáticamente</a:t>
            </a:r>
          </a:p>
          <a:p>
            <a:pPr lvl="1"/>
            <a:endParaRPr lang="es-ES" altLang="es-ES" dirty="0"/>
          </a:p>
          <a:p>
            <a:pPr lvl="1"/>
            <a:endParaRPr lang="es-ES" altLang="es-ES" dirty="0"/>
          </a:p>
          <a:p>
            <a:pPr lvl="1"/>
            <a:endParaRPr lang="es-ES" altLang="es-ES" dirty="0"/>
          </a:p>
          <a:p>
            <a:pPr lvl="1"/>
            <a:endParaRPr lang="es-ES_tradnl" altLang="es-ES" dirty="0"/>
          </a:p>
          <a:p>
            <a:r>
              <a:rPr lang="es-ES" altLang="es-ES" dirty="0"/>
              <a:t>Permite implementar</a:t>
            </a:r>
            <a:br>
              <a:rPr lang="es-ES" altLang="es-ES" dirty="0"/>
            </a:br>
            <a:r>
              <a:rPr lang="es-ES" altLang="es-ES" dirty="0"/>
              <a:t>barridos de memoria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altLang="es-ES" dirty="0"/>
              <a:t>Relativo a un registro índice</a:t>
            </a:r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Modos de direccionamiento</a:t>
            </a:r>
          </a:p>
        </p:txBody>
      </p:sp>
      <p:cxnSp>
        <p:nvCxnSpPr>
          <p:cNvPr id="29" name="AutoShape 449"/>
          <p:cNvCxnSpPr>
            <a:cxnSpLocks noChangeShapeType="1"/>
            <a:stCxn id="51" idx="3"/>
            <a:endCxn id="42" idx="2"/>
          </p:cNvCxnSpPr>
          <p:nvPr/>
        </p:nvCxnSpPr>
        <p:spPr bwMode="auto">
          <a:xfrm flipV="1">
            <a:off x="8281459" y="4680240"/>
            <a:ext cx="212650" cy="6531"/>
          </a:xfrm>
          <a:prstGeom prst="straightConnector1">
            <a:avLst/>
          </a:prstGeom>
          <a:noFill/>
          <a:ln w="38100" cap="rnd">
            <a:solidFill>
              <a:srgbClr val="9999FF"/>
            </a:solidFill>
            <a:prstDash val="solid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AutoShape 449"/>
          <p:cNvCxnSpPr>
            <a:cxnSpLocks noChangeShapeType="1"/>
            <a:stCxn id="42" idx="6"/>
            <a:endCxn id="45" idx="1"/>
          </p:cNvCxnSpPr>
          <p:nvPr/>
        </p:nvCxnSpPr>
        <p:spPr bwMode="auto">
          <a:xfrm flipV="1">
            <a:off x="8737359" y="3364501"/>
            <a:ext cx="1419960" cy="1315738"/>
          </a:xfrm>
          <a:prstGeom prst="bentConnector3">
            <a:avLst>
              <a:gd name="adj1" fmla="val 70571"/>
            </a:avLst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AutoShape 449"/>
          <p:cNvCxnSpPr>
            <a:cxnSpLocks noChangeShapeType="1"/>
            <a:stCxn id="47" idx="1"/>
            <a:endCxn id="42" idx="0"/>
          </p:cNvCxnSpPr>
          <p:nvPr/>
        </p:nvCxnSpPr>
        <p:spPr bwMode="auto">
          <a:xfrm>
            <a:off x="8615734" y="3995956"/>
            <a:ext cx="1" cy="562659"/>
          </a:xfrm>
          <a:prstGeom prst="straightConnector1">
            <a:avLst/>
          </a:prstGeom>
          <a:noFill/>
          <a:ln w="38100" cap="rnd">
            <a:solidFill>
              <a:srgbClr val="9999FF"/>
            </a:solidFill>
            <a:prstDash val="solid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Freeform 206"/>
          <p:cNvSpPr>
            <a:spLocks/>
          </p:cNvSpPr>
          <p:nvPr/>
        </p:nvSpPr>
        <p:spPr bwMode="auto">
          <a:xfrm rot="10800000">
            <a:off x="10157320" y="4014369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33" name="Text Box 213"/>
          <p:cNvSpPr txBox="1">
            <a:spLocks noChangeArrowheads="1"/>
          </p:cNvSpPr>
          <p:nvPr/>
        </p:nvSpPr>
        <p:spPr bwMode="auto">
          <a:xfrm>
            <a:off x="10157320" y="3754019"/>
            <a:ext cx="835025" cy="2603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latin typeface="Times New Roman" panose="02020603050405020304" pitchFamily="18" charset="0"/>
            </a:endParaRPr>
          </a:p>
        </p:txBody>
      </p:sp>
      <p:sp>
        <p:nvSpPr>
          <p:cNvPr id="34" name="Freeform 218"/>
          <p:cNvSpPr>
            <a:spLocks/>
          </p:cNvSpPr>
          <p:nvPr/>
        </p:nvSpPr>
        <p:spPr bwMode="auto">
          <a:xfrm>
            <a:off x="10157320" y="2973345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35" name="Text Box 207"/>
          <p:cNvSpPr txBox="1">
            <a:spLocks noChangeArrowheads="1"/>
          </p:cNvSpPr>
          <p:nvPr/>
        </p:nvSpPr>
        <p:spPr bwMode="auto">
          <a:xfrm>
            <a:off x="10157321" y="1570783"/>
            <a:ext cx="835024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200" b="1" dirty="0">
                <a:latin typeface="Calibri" panose="020F0502020204030204" pitchFamily="34" charset="0"/>
                <a:cs typeface="Calibri" panose="020F0502020204030204" pitchFamily="34" charset="0"/>
              </a:rPr>
              <a:t>memoria</a:t>
            </a:r>
          </a:p>
        </p:txBody>
      </p:sp>
      <p:sp>
        <p:nvSpPr>
          <p:cNvPr id="36" name="Freeform 206"/>
          <p:cNvSpPr>
            <a:spLocks/>
          </p:cNvSpPr>
          <p:nvPr/>
        </p:nvSpPr>
        <p:spPr bwMode="auto">
          <a:xfrm rot="10800000">
            <a:off x="10157319" y="2784235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37" name="Text Box 209"/>
          <p:cNvSpPr txBox="1">
            <a:spLocks noChangeArrowheads="1"/>
          </p:cNvSpPr>
          <p:nvPr/>
        </p:nvSpPr>
        <p:spPr bwMode="auto">
          <a:xfrm>
            <a:off x="10157319" y="2551019"/>
            <a:ext cx="835025" cy="2603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latin typeface="Times New Roman" panose="02020603050405020304" pitchFamily="18" charset="0"/>
            </a:endParaRPr>
          </a:p>
        </p:txBody>
      </p:sp>
      <p:sp>
        <p:nvSpPr>
          <p:cNvPr id="38" name="Text Box 210"/>
          <p:cNvSpPr txBox="1">
            <a:spLocks noChangeArrowheads="1"/>
          </p:cNvSpPr>
          <p:nvPr/>
        </p:nvSpPr>
        <p:spPr bwMode="auto">
          <a:xfrm>
            <a:off x="10157319" y="2038037"/>
            <a:ext cx="835025" cy="2603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latin typeface="Times New Roman" panose="02020603050405020304" pitchFamily="18" charset="0"/>
            </a:endParaRPr>
          </a:p>
        </p:txBody>
      </p:sp>
      <p:sp>
        <p:nvSpPr>
          <p:cNvPr id="39" name="Text Box 213"/>
          <p:cNvSpPr txBox="1">
            <a:spLocks noChangeArrowheads="1"/>
          </p:cNvSpPr>
          <p:nvPr/>
        </p:nvSpPr>
        <p:spPr bwMode="auto">
          <a:xfrm>
            <a:off x="10157321" y="2295272"/>
            <a:ext cx="201610" cy="2603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 dirty="0">
              <a:solidFill>
                <a:srgbClr val="CCFF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" name="Freeform 218"/>
          <p:cNvSpPr>
            <a:spLocks/>
          </p:cNvSpPr>
          <p:nvPr/>
        </p:nvSpPr>
        <p:spPr bwMode="auto">
          <a:xfrm>
            <a:off x="10157319" y="1777687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41" name="Text Box 213"/>
          <p:cNvSpPr txBox="1">
            <a:spLocks noChangeArrowheads="1"/>
          </p:cNvSpPr>
          <p:nvPr/>
        </p:nvSpPr>
        <p:spPr bwMode="auto">
          <a:xfrm>
            <a:off x="10560544" y="2295272"/>
            <a:ext cx="431802" cy="2603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 dirty="0">
              <a:solidFill>
                <a:srgbClr val="CCFF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" name="Oval 132"/>
          <p:cNvSpPr>
            <a:spLocks noChangeArrowheads="1"/>
          </p:cNvSpPr>
          <p:nvPr/>
        </p:nvSpPr>
        <p:spPr bwMode="auto">
          <a:xfrm>
            <a:off x="8494109" y="4558614"/>
            <a:ext cx="243250" cy="243250"/>
          </a:xfrm>
          <a:prstGeom prst="ellipse">
            <a:avLst/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s-ES_tradnl" altLang="es-ES" sz="1000" b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3" name="AutoShape 449"/>
          <p:cNvCxnSpPr>
            <a:cxnSpLocks noChangeShapeType="1"/>
            <a:stCxn id="42" idx="4"/>
            <a:endCxn id="50" idx="1"/>
          </p:cNvCxnSpPr>
          <p:nvPr/>
        </p:nvCxnSpPr>
        <p:spPr bwMode="auto">
          <a:xfrm rot="5400000" flipH="1">
            <a:off x="7202058" y="3388188"/>
            <a:ext cx="1883006" cy="944346"/>
          </a:xfrm>
          <a:prstGeom prst="bentConnector4">
            <a:avLst>
              <a:gd name="adj1" fmla="val -12140"/>
              <a:gd name="adj2" fmla="val 124207"/>
            </a:avLst>
          </a:prstGeom>
          <a:noFill/>
          <a:ln w="38100" cap="rnd">
            <a:solidFill>
              <a:srgbClr val="9999FF"/>
            </a:solidFill>
            <a:prstDash val="solid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 Box 213"/>
          <p:cNvSpPr txBox="1">
            <a:spLocks noChangeArrowheads="1"/>
          </p:cNvSpPr>
          <p:nvPr/>
        </p:nvSpPr>
        <p:spPr bwMode="auto">
          <a:xfrm>
            <a:off x="10157320" y="3493669"/>
            <a:ext cx="835025" cy="2603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latin typeface="Times New Roman" panose="02020603050405020304" pitchFamily="18" charset="0"/>
            </a:endParaRPr>
          </a:p>
        </p:txBody>
      </p:sp>
      <p:sp>
        <p:nvSpPr>
          <p:cNvPr id="45" name="Text Box 213"/>
          <p:cNvSpPr txBox="1">
            <a:spLocks noChangeArrowheads="1"/>
          </p:cNvSpPr>
          <p:nvPr/>
        </p:nvSpPr>
        <p:spPr bwMode="auto">
          <a:xfrm>
            <a:off x="10157320" y="3234326"/>
            <a:ext cx="835025" cy="2603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latin typeface="Times New Roman" panose="02020603050405020304" pitchFamily="18" charset="0"/>
            </a:endParaRPr>
          </a:p>
        </p:txBody>
      </p:sp>
      <p:sp>
        <p:nvSpPr>
          <p:cNvPr id="47" name="AutoShape 450"/>
          <p:cNvSpPr>
            <a:spLocks/>
          </p:cNvSpPr>
          <p:nvPr/>
        </p:nvSpPr>
        <p:spPr bwMode="auto">
          <a:xfrm rot="16200000">
            <a:off x="8539077" y="3202436"/>
            <a:ext cx="146050" cy="1440988"/>
          </a:xfrm>
          <a:prstGeom prst="leftBrace">
            <a:avLst>
              <a:gd name="adj1" fmla="val 29710"/>
              <a:gd name="adj2" fmla="val 50252"/>
            </a:avLst>
          </a:prstGeom>
          <a:noFill/>
          <a:ln w="38100">
            <a:solidFill>
              <a:srgbClr val="92D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8" name="Text Box 213"/>
          <p:cNvSpPr txBox="1">
            <a:spLocks noChangeArrowheads="1"/>
          </p:cNvSpPr>
          <p:nvPr/>
        </p:nvSpPr>
        <p:spPr bwMode="auto">
          <a:xfrm>
            <a:off x="10358931" y="2295272"/>
            <a:ext cx="201610" cy="26035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 dirty="0">
              <a:solidFill>
                <a:srgbClr val="CCFF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50" name="AutoShape 450"/>
          <p:cNvSpPr>
            <a:spLocks/>
          </p:cNvSpPr>
          <p:nvPr/>
        </p:nvSpPr>
        <p:spPr bwMode="auto">
          <a:xfrm>
            <a:off x="7671388" y="1803303"/>
            <a:ext cx="146050" cy="1961864"/>
          </a:xfrm>
          <a:prstGeom prst="leftBrace">
            <a:avLst>
              <a:gd name="adj1" fmla="val 29710"/>
              <a:gd name="adj2" fmla="val 56862"/>
            </a:avLst>
          </a:prstGeom>
          <a:noFill/>
          <a:ln w="38100">
            <a:solidFill>
              <a:srgbClr val="92D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132"/>
              <p:cNvSpPr>
                <a:spLocks noChangeArrowheads="1"/>
              </p:cNvSpPr>
              <p:nvPr/>
            </p:nvSpPr>
            <p:spPr bwMode="auto">
              <a:xfrm>
                <a:off x="7898871" y="4571676"/>
                <a:ext cx="382588" cy="230188"/>
              </a:xfrm>
              <a:prstGeom prst="roundRect">
                <a:avLst>
                  <a:gd name="adj" fmla="val 28253"/>
                </a:avLst>
              </a:prstGeom>
              <a:solidFill>
                <a:srgbClr val="9999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/>
              <a:p>
                <a:pPr algn="ctr" eaLnBrk="0" hangingPunct="0"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s-E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s-ES" sz="1000" dirty="0">
                    <a:solidFill>
                      <a:schemeClr val="bg1"/>
                    </a:solidFill>
                  </a:rPr>
                  <a:t>1</a:t>
                </a:r>
                <a:endParaRPr lang="es-ES" sz="1000" dirty="0"/>
              </a:p>
            </p:txBody>
          </p:sp>
        </mc:Choice>
        <mc:Fallback xmlns="">
          <p:sp>
            <p:nvSpPr>
              <p:cNvPr id="51" name="Oval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98871" y="4571676"/>
                <a:ext cx="382588" cy="230188"/>
              </a:xfrm>
              <a:prstGeom prst="roundRect">
                <a:avLst>
                  <a:gd name="adj" fmla="val 28253"/>
                </a:avLst>
              </a:prstGeom>
              <a:blipFill>
                <a:blip r:embed="rId2"/>
                <a:stretch>
                  <a:fillRect t="-2632" b="-1315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val 217"/>
          <p:cNvSpPr>
            <a:spLocks noChangeArrowheads="1"/>
          </p:cNvSpPr>
          <p:nvPr/>
        </p:nvSpPr>
        <p:spPr bwMode="auto">
          <a:xfrm>
            <a:off x="10464739" y="3254675"/>
            <a:ext cx="220185" cy="220185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FontTx/>
              <a:buNone/>
            </a:pPr>
            <a:r>
              <a:rPr lang="es-ES_tradnl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lang="es-ES" altLang="es-E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Oval 217"/>
          <p:cNvSpPr>
            <a:spLocks noChangeArrowheads="1"/>
          </p:cNvSpPr>
          <p:nvPr/>
        </p:nvSpPr>
        <p:spPr bwMode="auto">
          <a:xfrm>
            <a:off x="10459737" y="3517167"/>
            <a:ext cx="220185" cy="220185"/>
          </a:xfrm>
          <a:prstGeom prst="ellips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FontTx/>
              <a:buNone/>
            </a:pPr>
            <a:endParaRPr lang="es-ES" altLang="es-E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Oval 217"/>
          <p:cNvSpPr>
            <a:spLocks noChangeArrowheads="1"/>
          </p:cNvSpPr>
          <p:nvPr/>
        </p:nvSpPr>
        <p:spPr bwMode="auto">
          <a:xfrm>
            <a:off x="10459737" y="3775771"/>
            <a:ext cx="220185" cy="220185"/>
          </a:xfrm>
          <a:prstGeom prst="ellips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FontTx/>
              <a:buNone/>
            </a:pPr>
            <a:endParaRPr lang="es-ES" altLang="es-E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5" name="Group 9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2553436"/>
              </p:ext>
            </p:extLst>
          </p:nvPr>
        </p:nvGraphicFramePr>
        <p:xfrm>
          <a:off x="2974590" y="3434464"/>
          <a:ext cx="3255710" cy="1137212"/>
        </p:xfrm>
        <a:graphic>
          <a:graphicData uri="http://schemas.openxmlformats.org/drawingml/2006/table">
            <a:tbl>
              <a:tblPr/>
              <a:tblGrid>
                <a:gridCol w="625920">
                  <a:extLst>
                    <a:ext uri="{9D8B030D-6E8A-4147-A177-3AD203B41FA5}">
                      <a16:colId xmlns:a16="http://schemas.microsoft.com/office/drawing/2014/main" val="4120325264"/>
                    </a:ext>
                  </a:extLst>
                </a:gridCol>
                <a:gridCol w="1352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795">
                  <a:extLst>
                    <a:ext uri="{9D8B030D-6E8A-4147-A177-3AD203B41FA5}">
                      <a16:colId xmlns:a16="http://schemas.microsoft.com/office/drawing/2014/main" val="3412705543"/>
                    </a:ext>
                  </a:extLst>
                </a:gridCol>
              </a:tblGrid>
              <a:tr h="4605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Decremento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Incremento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8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Pre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--i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++i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Post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i--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i++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0269232F-16C7-51CE-0B1A-58FF245EF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599217"/>
              </p:ext>
            </p:extLst>
          </p:nvPr>
        </p:nvGraphicFramePr>
        <p:xfrm>
          <a:off x="7895241" y="1794605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858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88926" y="1481138"/>
            <a:ext cx="5197366" cy="4841875"/>
          </a:xfrm>
        </p:spPr>
        <p:txBody>
          <a:bodyPr/>
          <a:lstStyle/>
          <a:p>
            <a:r>
              <a:rPr lang="es-ES" altLang="es-ES" dirty="0"/>
              <a:t>El operando se encuentra en la cabecera de la pila de máquina</a:t>
            </a:r>
          </a:p>
          <a:p>
            <a:pPr lvl="1"/>
            <a:r>
              <a:rPr lang="es-ES" altLang="es-ES" dirty="0"/>
              <a:t>Instrucciones PUSH y POP</a:t>
            </a:r>
          </a:p>
          <a:p>
            <a:pPr lvl="1"/>
            <a:r>
              <a:rPr lang="es-ES_tradnl" altLang="es-ES" dirty="0"/>
              <a:t>Acceso mediante </a:t>
            </a:r>
            <a:r>
              <a:rPr lang="es-ES" altLang="es-ES" dirty="0"/>
              <a:t>el registro SP (</a:t>
            </a:r>
            <a:r>
              <a:rPr lang="en-US" altLang="es-ES" dirty="0"/>
              <a:t>Stack</a:t>
            </a:r>
            <a:r>
              <a:rPr lang="es-ES" altLang="es-ES" dirty="0"/>
              <a:t> Pointer)</a:t>
            </a:r>
          </a:p>
          <a:p>
            <a:pPr lvl="2"/>
            <a:r>
              <a:rPr lang="es-ES_tradnl" altLang="es-ES" dirty="0"/>
              <a:t>No requiere bits del formato</a:t>
            </a:r>
          </a:p>
          <a:p>
            <a:endParaRPr lang="es-ES" altLang="es-ES" dirty="0"/>
          </a:p>
          <a:p>
            <a:r>
              <a:rPr lang="es-ES" altLang="es-ES" dirty="0"/>
              <a:t>Permite implementar subrutinas anidadas</a:t>
            </a:r>
          </a:p>
          <a:p>
            <a:pPr lvl="1"/>
            <a:r>
              <a:rPr lang="es-ES" altLang="es-ES" dirty="0"/>
              <a:t>Recursividad</a:t>
            </a:r>
            <a:endParaRPr lang="es-ES_tradnl" alt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88925" y="784225"/>
            <a:ext cx="11293475" cy="571500"/>
          </a:xfrm>
        </p:spPr>
        <p:txBody>
          <a:bodyPr/>
          <a:lstStyle/>
          <a:p>
            <a:r>
              <a:rPr lang="es-ES" altLang="es-ES" dirty="0"/>
              <a:t>Relativo a pila</a:t>
            </a:r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Modos de direccionamiento</a:t>
            </a:r>
          </a:p>
        </p:txBody>
      </p:sp>
      <p:cxnSp>
        <p:nvCxnSpPr>
          <p:cNvPr id="8" name="AutoShape 449">
            <a:extLst>
              <a:ext uri="{FF2B5EF4-FFF2-40B4-BE49-F238E27FC236}">
                <a16:creationId xmlns:a16="http://schemas.microsoft.com/office/drawing/2014/main" id="{D7C0940B-AD40-9C34-DCC2-BB6889F21E77}"/>
              </a:ext>
            </a:extLst>
          </p:cNvPr>
          <p:cNvCxnSpPr>
            <a:cxnSpLocks noChangeShapeType="1"/>
            <a:stCxn id="27" idx="3"/>
            <a:endCxn id="31" idx="1"/>
          </p:cNvCxnSpPr>
          <p:nvPr/>
        </p:nvCxnSpPr>
        <p:spPr bwMode="auto">
          <a:xfrm flipH="1">
            <a:off x="9086969" y="2670279"/>
            <a:ext cx="1442459" cy="1165826"/>
          </a:xfrm>
          <a:prstGeom prst="bentConnector3">
            <a:avLst>
              <a:gd name="adj1" fmla="val -15848"/>
            </a:avLst>
          </a:prstGeom>
          <a:noFill/>
          <a:ln w="38100" cap="rnd">
            <a:solidFill>
              <a:srgbClr val="9999FF"/>
            </a:solidFill>
            <a:prstDash val="solid"/>
            <a:miter lim="800000"/>
            <a:headEnd type="none" w="med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AutoShape 449">
            <a:extLst>
              <a:ext uri="{FF2B5EF4-FFF2-40B4-BE49-F238E27FC236}">
                <a16:creationId xmlns:a16="http://schemas.microsoft.com/office/drawing/2014/main" id="{B5396BE0-0DFE-7FB2-BF98-7E66DA8C9439}"/>
              </a:ext>
            </a:extLst>
          </p:cNvPr>
          <p:cNvCxnSpPr>
            <a:cxnSpLocks noChangeShapeType="1"/>
            <a:stCxn id="13" idx="2"/>
            <a:endCxn id="11" idx="0"/>
          </p:cNvCxnSpPr>
          <p:nvPr/>
        </p:nvCxnSpPr>
        <p:spPr bwMode="auto">
          <a:xfrm>
            <a:off x="8410788" y="2022693"/>
            <a:ext cx="0" cy="214132"/>
          </a:xfrm>
          <a:prstGeom prst="straightConnector1">
            <a:avLst/>
          </a:prstGeom>
          <a:noFill/>
          <a:ln w="38100" cap="rnd">
            <a:solidFill>
              <a:srgbClr val="9999FF"/>
            </a:solidFill>
            <a:prstDash val="solid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AutoShape 449">
            <a:extLst>
              <a:ext uri="{FF2B5EF4-FFF2-40B4-BE49-F238E27FC236}">
                <a16:creationId xmlns:a16="http://schemas.microsoft.com/office/drawing/2014/main" id="{6A7398BC-1F75-B46D-0794-38216B177677}"/>
              </a:ext>
            </a:extLst>
          </p:cNvPr>
          <p:cNvCxnSpPr>
            <a:cxnSpLocks noChangeShapeType="1"/>
            <a:endCxn id="11" idx="4"/>
          </p:cNvCxnSpPr>
          <p:nvPr/>
        </p:nvCxnSpPr>
        <p:spPr bwMode="auto">
          <a:xfrm flipV="1">
            <a:off x="8410788" y="2480075"/>
            <a:ext cx="0" cy="536587"/>
          </a:xfrm>
          <a:prstGeom prst="straightConnector1">
            <a:avLst/>
          </a:prstGeom>
          <a:noFill/>
          <a:ln w="38100" cap="rnd">
            <a:solidFill>
              <a:srgbClr val="9999FF"/>
            </a:solidFill>
            <a:prstDash val="solid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Oval 132">
            <a:extLst>
              <a:ext uri="{FF2B5EF4-FFF2-40B4-BE49-F238E27FC236}">
                <a16:creationId xmlns:a16="http://schemas.microsoft.com/office/drawing/2014/main" id="{EE0E4101-2407-DAB3-9C7F-E5D82A415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9163" y="2236825"/>
            <a:ext cx="243250" cy="243250"/>
          </a:xfrm>
          <a:prstGeom prst="ellipse">
            <a:avLst/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s-ES_tradnl" altLang="es-ES" sz="1000" b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AutoShape 449">
            <a:extLst>
              <a:ext uri="{FF2B5EF4-FFF2-40B4-BE49-F238E27FC236}">
                <a16:creationId xmlns:a16="http://schemas.microsoft.com/office/drawing/2014/main" id="{6DEC7AE8-A2DD-AEC9-0207-328302CBA7E1}"/>
              </a:ext>
            </a:extLst>
          </p:cNvPr>
          <p:cNvCxnSpPr>
            <a:cxnSpLocks noChangeShapeType="1"/>
            <a:stCxn id="11" idx="2"/>
          </p:cNvCxnSpPr>
          <p:nvPr/>
        </p:nvCxnSpPr>
        <p:spPr bwMode="auto">
          <a:xfrm rot="10800000" flipV="1">
            <a:off x="8245535" y="2358450"/>
            <a:ext cx="43629" cy="427842"/>
          </a:xfrm>
          <a:prstGeom prst="bentConnector2">
            <a:avLst/>
          </a:prstGeom>
          <a:noFill/>
          <a:ln w="38100" cap="rnd">
            <a:solidFill>
              <a:srgbClr val="9999FF"/>
            </a:solidFill>
            <a:prstDash val="solid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32">
                <a:extLst>
                  <a:ext uri="{FF2B5EF4-FFF2-40B4-BE49-F238E27FC236}">
                    <a16:creationId xmlns:a16="http://schemas.microsoft.com/office/drawing/2014/main" id="{522ADF95-6D12-FDF9-FDFE-CD45F5943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19494" y="1792505"/>
                <a:ext cx="382588" cy="230188"/>
              </a:xfrm>
              <a:prstGeom prst="roundRect">
                <a:avLst>
                  <a:gd name="adj" fmla="val 28253"/>
                </a:avLst>
              </a:prstGeom>
              <a:solidFill>
                <a:srgbClr val="9999FF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/>
              <a:p>
                <a:pPr algn="ctr" eaLnBrk="0" hangingPunct="0"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s-ES" sz="1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s-ES" sz="1000" dirty="0">
                    <a:solidFill>
                      <a:schemeClr val="bg1"/>
                    </a:solidFill>
                  </a:rPr>
                  <a:t>1</a:t>
                </a:r>
                <a:endParaRPr lang="es-ES" sz="1000" dirty="0"/>
              </a:p>
            </p:txBody>
          </p:sp>
        </mc:Choice>
        <mc:Fallback xmlns="">
          <p:sp>
            <p:nvSpPr>
              <p:cNvPr id="13" name="Oval 132">
                <a:extLst>
                  <a:ext uri="{FF2B5EF4-FFF2-40B4-BE49-F238E27FC236}">
                    <a16:creationId xmlns:a16="http://schemas.microsoft.com/office/drawing/2014/main" id="{522ADF95-6D12-FDF9-FDFE-CD45F5943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19494" y="1792505"/>
                <a:ext cx="382588" cy="230188"/>
              </a:xfrm>
              <a:prstGeom prst="roundRect">
                <a:avLst>
                  <a:gd name="adj" fmla="val 28253"/>
                </a:avLst>
              </a:prstGeom>
              <a:blipFill>
                <a:blip r:embed="rId2"/>
                <a:stretch>
                  <a:fillRect t="-2632" b="-13158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207">
            <a:extLst>
              <a:ext uri="{FF2B5EF4-FFF2-40B4-BE49-F238E27FC236}">
                <a16:creationId xmlns:a16="http://schemas.microsoft.com/office/drawing/2014/main" id="{3D78095F-49B0-B450-9307-611937E66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3244" y="2550203"/>
            <a:ext cx="720666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Registros</a:t>
            </a:r>
          </a:p>
        </p:txBody>
      </p:sp>
      <p:cxnSp>
        <p:nvCxnSpPr>
          <p:cNvPr id="16" name="AutoShape 449">
            <a:extLst>
              <a:ext uri="{FF2B5EF4-FFF2-40B4-BE49-F238E27FC236}">
                <a16:creationId xmlns:a16="http://schemas.microsoft.com/office/drawing/2014/main" id="{6ACDFE9A-9601-CFE1-283C-17764CDA20FD}"/>
              </a:ext>
            </a:extLst>
          </p:cNvPr>
          <p:cNvCxnSpPr>
            <a:cxnSpLocks noChangeShapeType="1"/>
            <a:stCxn id="11" idx="6"/>
            <a:endCxn id="27" idx="1"/>
          </p:cNvCxnSpPr>
          <p:nvPr/>
        </p:nvCxnSpPr>
        <p:spPr bwMode="auto">
          <a:xfrm>
            <a:off x="8532413" y="2358450"/>
            <a:ext cx="1161990" cy="311829"/>
          </a:xfrm>
          <a:prstGeom prst="bentConnector3">
            <a:avLst>
              <a:gd name="adj1" fmla="val 66238"/>
            </a:avLst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Freeform 206">
            <a:extLst>
              <a:ext uri="{FF2B5EF4-FFF2-40B4-BE49-F238E27FC236}">
                <a16:creationId xmlns:a16="http://schemas.microsoft.com/office/drawing/2014/main" id="{414E557E-B2DA-8A39-AE0A-B8ADD040DB4D}"/>
              </a:ext>
            </a:extLst>
          </p:cNvPr>
          <p:cNvSpPr>
            <a:spLocks/>
          </p:cNvSpPr>
          <p:nvPr/>
        </p:nvSpPr>
        <p:spPr bwMode="auto">
          <a:xfrm rot="10800000">
            <a:off x="9694403" y="3320147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8" name="Text Box 213">
            <a:extLst>
              <a:ext uri="{FF2B5EF4-FFF2-40B4-BE49-F238E27FC236}">
                <a16:creationId xmlns:a16="http://schemas.microsoft.com/office/drawing/2014/main" id="{279B27FC-11CE-BEE6-0DED-EBFFE3BDF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4403" y="3059797"/>
            <a:ext cx="835025" cy="2603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Freeform 218">
            <a:extLst>
              <a:ext uri="{FF2B5EF4-FFF2-40B4-BE49-F238E27FC236}">
                <a16:creationId xmlns:a16="http://schemas.microsoft.com/office/drawing/2014/main" id="{64F91B1C-63B0-9274-2230-A69876AE8F63}"/>
              </a:ext>
            </a:extLst>
          </p:cNvPr>
          <p:cNvSpPr>
            <a:spLocks/>
          </p:cNvSpPr>
          <p:nvPr/>
        </p:nvSpPr>
        <p:spPr bwMode="auto">
          <a:xfrm>
            <a:off x="9694403" y="2279123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0" name="Text Box 207">
            <a:extLst>
              <a:ext uri="{FF2B5EF4-FFF2-40B4-BE49-F238E27FC236}">
                <a16:creationId xmlns:a16="http://schemas.microsoft.com/office/drawing/2014/main" id="{A8050CA0-F551-AA10-CD86-70E73AF3D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4405" y="2045907"/>
            <a:ext cx="835024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200" b="1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s-ES_tradnl" altLang="es-ES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emoria</a:t>
            </a:r>
          </a:p>
        </p:txBody>
      </p:sp>
      <p:sp>
        <p:nvSpPr>
          <p:cNvPr id="21" name="Freeform 206">
            <a:extLst>
              <a:ext uri="{FF2B5EF4-FFF2-40B4-BE49-F238E27FC236}">
                <a16:creationId xmlns:a16="http://schemas.microsoft.com/office/drawing/2014/main" id="{36F79923-D2E3-3BCF-3C9D-790D13E071E1}"/>
              </a:ext>
            </a:extLst>
          </p:cNvPr>
          <p:cNvSpPr>
            <a:spLocks/>
          </p:cNvSpPr>
          <p:nvPr/>
        </p:nvSpPr>
        <p:spPr bwMode="auto">
          <a:xfrm rot="10800000">
            <a:off x="9694402" y="5128273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2" name="Text Box 209">
            <a:extLst>
              <a:ext uri="{FF2B5EF4-FFF2-40B4-BE49-F238E27FC236}">
                <a16:creationId xmlns:a16="http://schemas.microsoft.com/office/drawing/2014/main" id="{6FDEF66F-2E2E-D155-0BA3-3442D35C1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4402" y="4895057"/>
            <a:ext cx="835025" cy="2603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Text Box 210">
            <a:extLst>
              <a:ext uri="{FF2B5EF4-FFF2-40B4-BE49-F238E27FC236}">
                <a16:creationId xmlns:a16="http://schemas.microsoft.com/office/drawing/2014/main" id="{1C56F3EF-D05F-10D7-E377-E35F6416C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4402" y="4382075"/>
            <a:ext cx="835025" cy="2603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" name="Text Box 213">
            <a:extLst>
              <a:ext uri="{FF2B5EF4-FFF2-40B4-BE49-F238E27FC236}">
                <a16:creationId xmlns:a16="http://schemas.microsoft.com/office/drawing/2014/main" id="{02C7F079-F2C5-3508-AC1F-DD3AE914A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4404" y="4639310"/>
            <a:ext cx="835023" cy="2603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 dirty="0">
              <a:solidFill>
                <a:srgbClr val="CCFF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" name="Freeform 218">
            <a:extLst>
              <a:ext uri="{FF2B5EF4-FFF2-40B4-BE49-F238E27FC236}">
                <a16:creationId xmlns:a16="http://schemas.microsoft.com/office/drawing/2014/main" id="{4D39AE40-31D7-2207-9BF5-0AA3E314DE8F}"/>
              </a:ext>
            </a:extLst>
          </p:cNvPr>
          <p:cNvSpPr>
            <a:spLocks/>
          </p:cNvSpPr>
          <p:nvPr/>
        </p:nvSpPr>
        <p:spPr bwMode="auto">
          <a:xfrm>
            <a:off x="9694402" y="4121725"/>
            <a:ext cx="835025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6" name="Text Box 213">
            <a:extLst>
              <a:ext uri="{FF2B5EF4-FFF2-40B4-BE49-F238E27FC236}">
                <a16:creationId xmlns:a16="http://schemas.microsoft.com/office/drawing/2014/main" id="{194A8627-85D3-6685-2534-A384F6F04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4403" y="2799447"/>
            <a:ext cx="835025" cy="2603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" name="Text Box 213">
            <a:extLst>
              <a:ext uri="{FF2B5EF4-FFF2-40B4-BE49-F238E27FC236}">
                <a16:creationId xmlns:a16="http://schemas.microsoft.com/office/drawing/2014/main" id="{69DA4915-06FB-8EEB-E79A-2E53E5DBA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4403" y="2540104"/>
            <a:ext cx="835025" cy="2603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Oval 217">
            <a:extLst>
              <a:ext uri="{FF2B5EF4-FFF2-40B4-BE49-F238E27FC236}">
                <a16:creationId xmlns:a16="http://schemas.microsoft.com/office/drawing/2014/main" id="{0A0801B0-C440-0468-DB40-C01A3B602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822" y="2560452"/>
            <a:ext cx="220185" cy="220185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FontTx/>
              <a:buNone/>
            </a:pPr>
            <a:r>
              <a:rPr lang="es-ES_tradnl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s-ES" altLang="es-E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Oval 217">
            <a:extLst>
              <a:ext uri="{FF2B5EF4-FFF2-40B4-BE49-F238E27FC236}">
                <a16:creationId xmlns:a16="http://schemas.microsoft.com/office/drawing/2014/main" id="{8586C488-5627-7215-1102-765CF8673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822" y="2819795"/>
            <a:ext cx="220185" cy="220185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FontTx/>
              <a:buNone/>
            </a:pPr>
            <a:r>
              <a:rPr lang="es-ES_tradnl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s-ES" altLang="es-E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val 217">
            <a:extLst>
              <a:ext uri="{FF2B5EF4-FFF2-40B4-BE49-F238E27FC236}">
                <a16:creationId xmlns:a16="http://schemas.microsoft.com/office/drawing/2014/main" id="{F1C86A61-7767-E577-44BC-93DBE2094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822" y="3081548"/>
            <a:ext cx="220185" cy="220185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 marL="342900" indent="-342900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FontTx/>
              <a:buNone/>
            </a:pPr>
            <a:r>
              <a:rPr lang="es-ES_tradnl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s-ES" altLang="es-E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AutoShape 450">
            <a:extLst>
              <a:ext uri="{FF2B5EF4-FFF2-40B4-BE49-F238E27FC236}">
                <a16:creationId xmlns:a16="http://schemas.microsoft.com/office/drawing/2014/main" id="{06F6AEE1-19FF-A62F-5AC6-4A8D0BF2837C}"/>
              </a:ext>
            </a:extLst>
          </p:cNvPr>
          <p:cNvSpPr>
            <a:spLocks/>
          </p:cNvSpPr>
          <p:nvPr/>
        </p:nvSpPr>
        <p:spPr bwMode="auto">
          <a:xfrm rot="10800000">
            <a:off x="8940919" y="2810168"/>
            <a:ext cx="146050" cy="1961864"/>
          </a:xfrm>
          <a:prstGeom prst="leftBrace">
            <a:avLst>
              <a:gd name="adj1" fmla="val 29710"/>
              <a:gd name="adj2" fmla="val 47706"/>
            </a:avLst>
          </a:prstGeom>
          <a:noFill/>
          <a:ln w="38100">
            <a:solidFill>
              <a:srgbClr val="92D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2" name="Text Box 213">
            <a:extLst>
              <a:ext uri="{FF2B5EF4-FFF2-40B4-BE49-F238E27FC236}">
                <a16:creationId xmlns:a16="http://schemas.microsoft.com/office/drawing/2014/main" id="{75DDA706-750A-93A6-5D20-140826974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6018" y="4639310"/>
            <a:ext cx="201610" cy="26035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="1" dirty="0">
              <a:solidFill>
                <a:srgbClr val="CCFF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" name="Text Box 401">
            <a:extLst>
              <a:ext uri="{FF2B5EF4-FFF2-40B4-BE49-F238E27FC236}">
                <a16:creationId xmlns:a16="http://schemas.microsoft.com/office/drawing/2014/main" id="{10BE1EB6-2F66-6C60-82C7-A522B7999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9429" y="4641418"/>
            <a:ext cx="542178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l" eaLnBrk="0" hangingPunct="0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Instrucción</a:t>
            </a:r>
          </a:p>
          <a:p>
            <a:pPr algn="l" eaLnBrk="0" hangingPunct="0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POP</a:t>
            </a:r>
          </a:p>
        </p:txBody>
      </p:sp>
      <p:graphicFrame>
        <p:nvGraphicFramePr>
          <p:cNvPr id="34" name="Tabla 33">
            <a:extLst>
              <a:ext uri="{FF2B5EF4-FFF2-40B4-BE49-F238E27FC236}">
                <a16:creationId xmlns:a16="http://schemas.microsoft.com/office/drawing/2014/main" id="{4AE25740-48D6-F3E8-39F4-B3EDDA0138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602856"/>
              </p:ext>
            </p:extLst>
          </p:nvPr>
        </p:nvGraphicFramePr>
        <p:xfrm>
          <a:off x="7411296" y="2807423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32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88926" y="1481138"/>
            <a:ext cx="5807074" cy="4841875"/>
          </a:xfrm>
        </p:spPr>
        <p:txBody>
          <a:bodyPr/>
          <a:lstStyle/>
          <a:p>
            <a:r>
              <a:rPr lang="es-ES" altLang="es-ES" dirty="0"/>
              <a:t>Instrucciones muy compactas</a:t>
            </a:r>
          </a:p>
          <a:p>
            <a:pPr lvl="1"/>
            <a:r>
              <a:rPr lang="es-ES" altLang="es-ES" dirty="0"/>
              <a:t>Pues no requiere campo de dirección</a:t>
            </a:r>
          </a:p>
          <a:p>
            <a:r>
              <a:rPr lang="es-ES" altLang="es-ES" dirty="0"/>
              <a:t>La pila puede crecer de diferentes formas</a:t>
            </a:r>
            <a:endParaRPr lang="es-ES_tradnl" alt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altLang="es-ES" dirty="0"/>
              <a:t>Relativo a pila</a:t>
            </a:r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Modos de direccionamiento</a:t>
            </a:r>
          </a:p>
        </p:txBody>
      </p:sp>
      <p:grpSp>
        <p:nvGrpSpPr>
          <p:cNvPr id="17" name="Grupo 16"/>
          <p:cNvGrpSpPr/>
          <p:nvPr/>
        </p:nvGrpSpPr>
        <p:grpSpPr>
          <a:xfrm>
            <a:off x="1786843" y="3765858"/>
            <a:ext cx="1620228" cy="2253251"/>
            <a:chOff x="5707529" y="2610674"/>
            <a:chExt cx="1620228" cy="2253251"/>
          </a:xfrm>
        </p:grpSpPr>
        <p:cxnSp>
          <p:nvCxnSpPr>
            <p:cNvPr id="48" name="AutoShape 449"/>
            <p:cNvCxnSpPr>
              <a:cxnSpLocks noChangeShapeType="1"/>
              <a:stCxn id="33" idx="3"/>
              <a:endCxn id="42" idx="1"/>
            </p:cNvCxnSpPr>
            <p:nvPr/>
          </p:nvCxnSpPr>
          <p:spPr bwMode="auto">
            <a:xfrm flipV="1">
              <a:off x="6185311" y="4214057"/>
              <a:ext cx="307421" cy="1007"/>
            </a:xfrm>
            <a:prstGeom prst="straightConnector1">
              <a:avLst/>
            </a:prstGeom>
            <a:noFill/>
            <a:ln w="38100" cap="rnd">
              <a:solidFill>
                <a:srgbClr val="9999FF"/>
              </a:solidFill>
              <a:prstDash val="sysDot"/>
              <a:miter lim="800000"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1" name="Text Box 213"/>
            <p:cNvSpPr txBox="1">
              <a:spLocks noChangeArrowheads="1"/>
            </p:cNvSpPr>
            <p:nvPr/>
          </p:nvSpPr>
          <p:spPr bwMode="auto">
            <a:xfrm>
              <a:off x="6492732" y="3564189"/>
              <a:ext cx="835025" cy="26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52" name="Freeform 218"/>
            <p:cNvSpPr>
              <a:spLocks/>
            </p:cNvSpPr>
            <p:nvPr/>
          </p:nvSpPr>
          <p:spPr bwMode="auto">
            <a:xfrm>
              <a:off x="6492732" y="2783515"/>
              <a:ext cx="835025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Text Box 213"/>
            <p:cNvSpPr txBox="1">
              <a:spLocks noChangeArrowheads="1"/>
            </p:cNvSpPr>
            <p:nvPr/>
          </p:nvSpPr>
          <p:spPr bwMode="auto">
            <a:xfrm>
              <a:off x="6492732" y="3303839"/>
              <a:ext cx="835025" cy="26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3" name="Text Box 213"/>
            <p:cNvSpPr txBox="1">
              <a:spLocks noChangeArrowheads="1"/>
            </p:cNvSpPr>
            <p:nvPr/>
          </p:nvSpPr>
          <p:spPr bwMode="auto">
            <a:xfrm>
              <a:off x="6492732" y="3044496"/>
              <a:ext cx="835025" cy="26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3" name="Text Box 213"/>
            <p:cNvSpPr txBox="1">
              <a:spLocks noChangeArrowheads="1"/>
            </p:cNvSpPr>
            <p:nvPr/>
          </p:nvSpPr>
          <p:spPr bwMode="auto">
            <a:xfrm>
              <a:off x="5707529" y="4084889"/>
              <a:ext cx="477782" cy="260350"/>
            </a:xfrm>
            <a:prstGeom prst="rect">
              <a:avLst/>
            </a:prstGeom>
            <a:solidFill>
              <a:srgbClr val="99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l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0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sp</a:t>
              </a:r>
              <a:endParaRPr lang="es-ES_tradnl" altLang="es-ES" sz="10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1" name="Text Box 213"/>
            <p:cNvSpPr txBox="1">
              <a:spLocks noChangeArrowheads="1"/>
            </p:cNvSpPr>
            <p:nvPr/>
          </p:nvSpPr>
          <p:spPr bwMode="auto">
            <a:xfrm>
              <a:off x="6492732" y="4344232"/>
              <a:ext cx="835025" cy="26035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2" name="Text Box 213"/>
            <p:cNvSpPr txBox="1">
              <a:spLocks noChangeArrowheads="1"/>
            </p:cNvSpPr>
            <p:nvPr/>
          </p:nvSpPr>
          <p:spPr bwMode="auto">
            <a:xfrm>
              <a:off x="6492732" y="4083882"/>
              <a:ext cx="835025" cy="26035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3" name="Text Box 213"/>
            <p:cNvSpPr txBox="1">
              <a:spLocks noChangeArrowheads="1"/>
            </p:cNvSpPr>
            <p:nvPr/>
          </p:nvSpPr>
          <p:spPr bwMode="auto">
            <a:xfrm>
              <a:off x="6492732" y="3824539"/>
              <a:ext cx="835025" cy="26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4" name="Text Box 213"/>
            <p:cNvSpPr txBox="1">
              <a:spLocks noChangeArrowheads="1"/>
            </p:cNvSpPr>
            <p:nvPr/>
          </p:nvSpPr>
          <p:spPr bwMode="auto">
            <a:xfrm>
              <a:off x="6492732" y="4603575"/>
              <a:ext cx="835025" cy="260350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8" name="Oval 217"/>
            <p:cNvSpPr>
              <a:spLocks noChangeArrowheads="1"/>
            </p:cNvSpPr>
            <p:nvPr/>
          </p:nvSpPr>
          <p:spPr bwMode="auto">
            <a:xfrm>
              <a:off x="6800151" y="4103263"/>
              <a:ext cx="220185" cy="220185"/>
            </a:xfrm>
            <a:prstGeom prst="ellipse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FontTx/>
                <a:buNone/>
              </a:pPr>
              <a:r>
                <a:rPr lang="es-ES_tradnl" altLang="es-E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s-ES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Oval 217"/>
            <p:cNvSpPr>
              <a:spLocks noChangeArrowheads="1"/>
            </p:cNvSpPr>
            <p:nvPr/>
          </p:nvSpPr>
          <p:spPr bwMode="auto">
            <a:xfrm>
              <a:off x="6800151" y="4362606"/>
              <a:ext cx="220185" cy="220185"/>
            </a:xfrm>
            <a:prstGeom prst="ellipse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FontTx/>
                <a:buNone/>
              </a:pPr>
              <a:r>
                <a:rPr lang="es-ES_tradnl" altLang="es-E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s-ES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0" name="Oval 217"/>
            <p:cNvSpPr>
              <a:spLocks noChangeArrowheads="1"/>
            </p:cNvSpPr>
            <p:nvPr/>
          </p:nvSpPr>
          <p:spPr bwMode="auto">
            <a:xfrm>
              <a:off x="6800151" y="4624359"/>
              <a:ext cx="220185" cy="220185"/>
            </a:xfrm>
            <a:prstGeom prst="ellipse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FontTx/>
                <a:buNone/>
              </a:pPr>
              <a:r>
                <a:rPr lang="es-ES_tradnl" altLang="es-E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s-ES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Text Box 207"/>
            <p:cNvSpPr txBox="1">
              <a:spLocks noChangeArrowheads="1"/>
            </p:cNvSpPr>
            <p:nvPr/>
          </p:nvSpPr>
          <p:spPr bwMode="auto">
            <a:xfrm>
              <a:off x="6492731" y="2610674"/>
              <a:ext cx="835024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memoria</a:t>
              </a:r>
            </a:p>
          </p:txBody>
        </p:sp>
      </p:grpSp>
      <p:grpSp>
        <p:nvGrpSpPr>
          <p:cNvPr id="64" name="Grupo 63"/>
          <p:cNvGrpSpPr/>
          <p:nvPr/>
        </p:nvGrpSpPr>
        <p:grpSpPr>
          <a:xfrm>
            <a:off x="4338699" y="3765858"/>
            <a:ext cx="1620228" cy="2253251"/>
            <a:chOff x="5707529" y="2610674"/>
            <a:chExt cx="1620228" cy="2253251"/>
          </a:xfrm>
        </p:grpSpPr>
        <p:cxnSp>
          <p:nvCxnSpPr>
            <p:cNvPr id="65" name="AutoShape 449"/>
            <p:cNvCxnSpPr>
              <a:cxnSpLocks noChangeShapeType="1"/>
              <a:stCxn id="73" idx="3"/>
              <a:endCxn id="76" idx="1"/>
            </p:cNvCxnSpPr>
            <p:nvPr/>
          </p:nvCxnSpPr>
          <p:spPr bwMode="auto">
            <a:xfrm>
              <a:off x="6185311" y="3952665"/>
              <a:ext cx="307421" cy="2049"/>
            </a:xfrm>
            <a:prstGeom prst="straightConnector1">
              <a:avLst/>
            </a:prstGeom>
            <a:noFill/>
            <a:ln w="38100" cap="rnd">
              <a:solidFill>
                <a:srgbClr val="9999FF"/>
              </a:solidFill>
              <a:prstDash val="sysDot"/>
              <a:miter lim="800000"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9" name="Text Box 213"/>
            <p:cNvSpPr txBox="1">
              <a:spLocks noChangeArrowheads="1"/>
            </p:cNvSpPr>
            <p:nvPr/>
          </p:nvSpPr>
          <p:spPr bwMode="auto">
            <a:xfrm>
              <a:off x="6492732" y="3564189"/>
              <a:ext cx="835025" cy="26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70" name="Freeform 218"/>
            <p:cNvSpPr>
              <a:spLocks/>
            </p:cNvSpPr>
            <p:nvPr/>
          </p:nvSpPr>
          <p:spPr bwMode="auto">
            <a:xfrm>
              <a:off x="6492732" y="2783515"/>
              <a:ext cx="835025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Text Box 213"/>
            <p:cNvSpPr txBox="1">
              <a:spLocks noChangeArrowheads="1"/>
            </p:cNvSpPr>
            <p:nvPr/>
          </p:nvSpPr>
          <p:spPr bwMode="auto">
            <a:xfrm>
              <a:off x="6492732" y="3303839"/>
              <a:ext cx="835025" cy="26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72" name="Text Box 213"/>
            <p:cNvSpPr txBox="1">
              <a:spLocks noChangeArrowheads="1"/>
            </p:cNvSpPr>
            <p:nvPr/>
          </p:nvSpPr>
          <p:spPr bwMode="auto">
            <a:xfrm>
              <a:off x="6492732" y="3044496"/>
              <a:ext cx="835025" cy="26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73" name="Text Box 213"/>
            <p:cNvSpPr txBox="1">
              <a:spLocks noChangeArrowheads="1"/>
            </p:cNvSpPr>
            <p:nvPr/>
          </p:nvSpPr>
          <p:spPr bwMode="auto">
            <a:xfrm>
              <a:off x="5707529" y="3822490"/>
              <a:ext cx="477782" cy="260350"/>
            </a:xfrm>
            <a:prstGeom prst="rect">
              <a:avLst/>
            </a:prstGeom>
            <a:solidFill>
              <a:srgbClr val="99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l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0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sp</a:t>
              </a:r>
              <a:endParaRPr lang="es-ES_tradnl" altLang="es-ES" sz="10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4" name="Text Box 213"/>
            <p:cNvSpPr txBox="1">
              <a:spLocks noChangeArrowheads="1"/>
            </p:cNvSpPr>
            <p:nvPr/>
          </p:nvSpPr>
          <p:spPr bwMode="auto">
            <a:xfrm>
              <a:off x="6492732" y="4344232"/>
              <a:ext cx="835025" cy="260350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75" name="Text Box 213"/>
            <p:cNvSpPr txBox="1">
              <a:spLocks noChangeArrowheads="1"/>
            </p:cNvSpPr>
            <p:nvPr/>
          </p:nvSpPr>
          <p:spPr bwMode="auto">
            <a:xfrm>
              <a:off x="6492732" y="4083882"/>
              <a:ext cx="835025" cy="260350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76" name="Text Box 213"/>
            <p:cNvSpPr txBox="1">
              <a:spLocks noChangeArrowheads="1"/>
            </p:cNvSpPr>
            <p:nvPr/>
          </p:nvSpPr>
          <p:spPr bwMode="auto">
            <a:xfrm>
              <a:off x="6492732" y="3824539"/>
              <a:ext cx="835025" cy="26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77" name="Text Box 213"/>
            <p:cNvSpPr txBox="1">
              <a:spLocks noChangeArrowheads="1"/>
            </p:cNvSpPr>
            <p:nvPr/>
          </p:nvSpPr>
          <p:spPr bwMode="auto">
            <a:xfrm>
              <a:off x="6492732" y="4603575"/>
              <a:ext cx="835025" cy="260350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78" name="Oval 217"/>
            <p:cNvSpPr>
              <a:spLocks noChangeArrowheads="1"/>
            </p:cNvSpPr>
            <p:nvPr/>
          </p:nvSpPr>
          <p:spPr bwMode="auto">
            <a:xfrm>
              <a:off x="6800151" y="4103263"/>
              <a:ext cx="220185" cy="220185"/>
            </a:xfrm>
            <a:prstGeom prst="ellipse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FontTx/>
                <a:buNone/>
              </a:pPr>
              <a:r>
                <a:rPr lang="es-ES_tradnl" altLang="es-E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s-ES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9" name="Oval 217"/>
            <p:cNvSpPr>
              <a:spLocks noChangeArrowheads="1"/>
            </p:cNvSpPr>
            <p:nvPr/>
          </p:nvSpPr>
          <p:spPr bwMode="auto">
            <a:xfrm>
              <a:off x="6800151" y="4362606"/>
              <a:ext cx="220185" cy="220185"/>
            </a:xfrm>
            <a:prstGeom prst="ellipse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FontTx/>
                <a:buNone/>
              </a:pPr>
              <a:r>
                <a:rPr lang="es-ES_tradnl" altLang="es-E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s-ES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Oval 217"/>
            <p:cNvSpPr>
              <a:spLocks noChangeArrowheads="1"/>
            </p:cNvSpPr>
            <p:nvPr/>
          </p:nvSpPr>
          <p:spPr bwMode="auto">
            <a:xfrm>
              <a:off x="6800151" y="4624359"/>
              <a:ext cx="220185" cy="220185"/>
            </a:xfrm>
            <a:prstGeom prst="ellipse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FontTx/>
                <a:buNone/>
              </a:pPr>
              <a:r>
                <a:rPr lang="es-ES_tradnl" altLang="es-E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s-ES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1" name="Text Box 207"/>
            <p:cNvSpPr txBox="1">
              <a:spLocks noChangeArrowheads="1"/>
            </p:cNvSpPr>
            <p:nvPr/>
          </p:nvSpPr>
          <p:spPr bwMode="auto">
            <a:xfrm>
              <a:off x="6492731" y="2610674"/>
              <a:ext cx="835024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memoria</a:t>
              </a:r>
            </a:p>
          </p:txBody>
        </p:sp>
      </p:grpSp>
      <p:grpSp>
        <p:nvGrpSpPr>
          <p:cNvPr id="82" name="Grupo 81"/>
          <p:cNvGrpSpPr/>
          <p:nvPr/>
        </p:nvGrpSpPr>
        <p:grpSpPr>
          <a:xfrm>
            <a:off x="6890555" y="3765858"/>
            <a:ext cx="1620228" cy="2343775"/>
            <a:chOff x="5707529" y="2779493"/>
            <a:chExt cx="1620228" cy="2343775"/>
          </a:xfrm>
        </p:grpSpPr>
        <p:cxnSp>
          <p:nvCxnSpPr>
            <p:cNvPr id="83" name="AutoShape 449"/>
            <p:cNvCxnSpPr>
              <a:cxnSpLocks noChangeShapeType="1"/>
              <a:stCxn id="94" idx="3"/>
              <a:endCxn id="85" idx="1"/>
            </p:cNvCxnSpPr>
            <p:nvPr/>
          </p:nvCxnSpPr>
          <p:spPr bwMode="auto">
            <a:xfrm>
              <a:off x="6185311" y="3689739"/>
              <a:ext cx="307421" cy="4625"/>
            </a:xfrm>
            <a:prstGeom prst="straightConnector1">
              <a:avLst/>
            </a:prstGeom>
            <a:noFill/>
            <a:ln w="38100" cap="rnd">
              <a:solidFill>
                <a:srgbClr val="9999FF"/>
              </a:solidFill>
              <a:prstDash val="sysDot"/>
              <a:miter lim="800000"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4" name="Freeform 206"/>
            <p:cNvSpPr>
              <a:spLocks/>
            </p:cNvSpPr>
            <p:nvPr/>
          </p:nvSpPr>
          <p:spPr bwMode="auto">
            <a:xfrm rot="10800000">
              <a:off x="6492732" y="4862918"/>
              <a:ext cx="835025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5" name="Text Box 213"/>
            <p:cNvSpPr txBox="1">
              <a:spLocks noChangeArrowheads="1"/>
            </p:cNvSpPr>
            <p:nvPr/>
          </p:nvSpPr>
          <p:spPr bwMode="auto">
            <a:xfrm>
              <a:off x="6492732" y="3564189"/>
              <a:ext cx="835025" cy="26035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7" name="Text Box 213"/>
            <p:cNvSpPr txBox="1">
              <a:spLocks noChangeArrowheads="1"/>
            </p:cNvSpPr>
            <p:nvPr/>
          </p:nvSpPr>
          <p:spPr bwMode="auto">
            <a:xfrm>
              <a:off x="6492732" y="3303839"/>
              <a:ext cx="835025" cy="26035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8" name="Text Box 213"/>
            <p:cNvSpPr txBox="1">
              <a:spLocks noChangeArrowheads="1"/>
            </p:cNvSpPr>
            <p:nvPr/>
          </p:nvSpPr>
          <p:spPr bwMode="auto">
            <a:xfrm>
              <a:off x="6492732" y="3044496"/>
              <a:ext cx="835025" cy="260350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94" name="Text Box 213"/>
            <p:cNvSpPr txBox="1">
              <a:spLocks noChangeArrowheads="1"/>
            </p:cNvSpPr>
            <p:nvPr/>
          </p:nvSpPr>
          <p:spPr bwMode="auto">
            <a:xfrm>
              <a:off x="5707529" y="3559564"/>
              <a:ext cx="477782" cy="260350"/>
            </a:xfrm>
            <a:prstGeom prst="rect">
              <a:avLst/>
            </a:prstGeom>
            <a:solidFill>
              <a:srgbClr val="99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l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0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sp</a:t>
              </a:r>
              <a:endParaRPr lang="es-ES_tradnl" altLang="es-ES" sz="10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5" name="Text Box 213"/>
            <p:cNvSpPr txBox="1">
              <a:spLocks noChangeArrowheads="1"/>
            </p:cNvSpPr>
            <p:nvPr/>
          </p:nvSpPr>
          <p:spPr bwMode="auto">
            <a:xfrm>
              <a:off x="6492732" y="4344232"/>
              <a:ext cx="835025" cy="26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96" name="Text Box 213"/>
            <p:cNvSpPr txBox="1">
              <a:spLocks noChangeArrowheads="1"/>
            </p:cNvSpPr>
            <p:nvPr/>
          </p:nvSpPr>
          <p:spPr bwMode="auto">
            <a:xfrm>
              <a:off x="6492732" y="4083882"/>
              <a:ext cx="835025" cy="26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97" name="Text Box 213"/>
            <p:cNvSpPr txBox="1">
              <a:spLocks noChangeArrowheads="1"/>
            </p:cNvSpPr>
            <p:nvPr/>
          </p:nvSpPr>
          <p:spPr bwMode="auto">
            <a:xfrm>
              <a:off x="6492732" y="3824539"/>
              <a:ext cx="835025" cy="26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98" name="Text Box 213"/>
            <p:cNvSpPr txBox="1">
              <a:spLocks noChangeArrowheads="1"/>
            </p:cNvSpPr>
            <p:nvPr/>
          </p:nvSpPr>
          <p:spPr bwMode="auto">
            <a:xfrm>
              <a:off x="6492732" y="4603575"/>
              <a:ext cx="835025" cy="26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99" name="Oval 217"/>
            <p:cNvSpPr>
              <a:spLocks noChangeArrowheads="1"/>
            </p:cNvSpPr>
            <p:nvPr/>
          </p:nvSpPr>
          <p:spPr bwMode="auto">
            <a:xfrm>
              <a:off x="6800151" y="3584271"/>
              <a:ext cx="220185" cy="220185"/>
            </a:xfrm>
            <a:prstGeom prst="ellipse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FontTx/>
                <a:buNone/>
              </a:pPr>
              <a:r>
                <a:rPr lang="es-ES_tradnl" altLang="es-E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s-ES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1" name="Oval 217"/>
            <p:cNvSpPr>
              <a:spLocks noChangeArrowheads="1"/>
            </p:cNvSpPr>
            <p:nvPr/>
          </p:nvSpPr>
          <p:spPr bwMode="auto">
            <a:xfrm>
              <a:off x="6800151" y="3324484"/>
              <a:ext cx="220185" cy="220185"/>
            </a:xfrm>
            <a:prstGeom prst="ellipse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FontTx/>
                <a:buNone/>
              </a:pPr>
              <a:r>
                <a:rPr lang="es-ES_tradnl" altLang="es-E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s-ES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2" name="Oval 217"/>
            <p:cNvSpPr>
              <a:spLocks noChangeArrowheads="1"/>
            </p:cNvSpPr>
            <p:nvPr/>
          </p:nvSpPr>
          <p:spPr bwMode="auto">
            <a:xfrm>
              <a:off x="6800151" y="3062940"/>
              <a:ext cx="220185" cy="220185"/>
            </a:xfrm>
            <a:prstGeom prst="ellipse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FontTx/>
                <a:buNone/>
              </a:pPr>
              <a:r>
                <a:rPr lang="es-ES_tradnl" altLang="es-E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s-ES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3" name="Text Box 207"/>
            <p:cNvSpPr txBox="1">
              <a:spLocks noChangeArrowheads="1"/>
            </p:cNvSpPr>
            <p:nvPr/>
          </p:nvSpPr>
          <p:spPr bwMode="auto">
            <a:xfrm>
              <a:off x="6492731" y="2779493"/>
              <a:ext cx="835024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memoria</a:t>
              </a:r>
            </a:p>
          </p:txBody>
        </p:sp>
      </p:grpSp>
      <p:grpSp>
        <p:nvGrpSpPr>
          <p:cNvPr id="104" name="Grupo 103"/>
          <p:cNvGrpSpPr/>
          <p:nvPr/>
        </p:nvGrpSpPr>
        <p:grpSpPr>
          <a:xfrm>
            <a:off x="9442411" y="3769880"/>
            <a:ext cx="1620228" cy="2339753"/>
            <a:chOff x="5707529" y="2783515"/>
            <a:chExt cx="1620228" cy="2339753"/>
          </a:xfrm>
        </p:grpSpPr>
        <p:cxnSp>
          <p:nvCxnSpPr>
            <p:cNvPr id="105" name="AutoShape 449"/>
            <p:cNvCxnSpPr>
              <a:cxnSpLocks noChangeShapeType="1"/>
              <a:stCxn id="111" idx="3"/>
              <a:endCxn id="114" idx="1"/>
            </p:cNvCxnSpPr>
            <p:nvPr/>
          </p:nvCxnSpPr>
          <p:spPr bwMode="auto">
            <a:xfrm>
              <a:off x="6185311" y="3954714"/>
              <a:ext cx="307421" cy="0"/>
            </a:xfrm>
            <a:prstGeom prst="straightConnector1">
              <a:avLst/>
            </a:prstGeom>
            <a:noFill/>
            <a:ln w="38100" cap="rnd">
              <a:solidFill>
                <a:srgbClr val="9999FF"/>
              </a:solidFill>
              <a:prstDash val="sysDot"/>
              <a:miter lim="800000"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6" name="Freeform 206"/>
            <p:cNvSpPr>
              <a:spLocks/>
            </p:cNvSpPr>
            <p:nvPr/>
          </p:nvSpPr>
          <p:spPr bwMode="auto">
            <a:xfrm rot="10800000">
              <a:off x="6492732" y="4862918"/>
              <a:ext cx="835025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7" name="Text Box 213"/>
            <p:cNvSpPr txBox="1">
              <a:spLocks noChangeArrowheads="1"/>
            </p:cNvSpPr>
            <p:nvPr/>
          </p:nvSpPr>
          <p:spPr bwMode="auto">
            <a:xfrm>
              <a:off x="6492732" y="3564189"/>
              <a:ext cx="835025" cy="26035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09" name="Text Box 213"/>
            <p:cNvSpPr txBox="1">
              <a:spLocks noChangeArrowheads="1"/>
            </p:cNvSpPr>
            <p:nvPr/>
          </p:nvSpPr>
          <p:spPr bwMode="auto">
            <a:xfrm>
              <a:off x="6492732" y="3303839"/>
              <a:ext cx="835025" cy="26035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10" name="Text Box 213"/>
            <p:cNvSpPr txBox="1">
              <a:spLocks noChangeArrowheads="1"/>
            </p:cNvSpPr>
            <p:nvPr/>
          </p:nvSpPr>
          <p:spPr bwMode="auto">
            <a:xfrm>
              <a:off x="6492732" y="3044496"/>
              <a:ext cx="835025" cy="26035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11" name="Text Box 213"/>
            <p:cNvSpPr txBox="1">
              <a:spLocks noChangeArrowheads="1"/>
            </p:cNvSpPr>
            <p:nvPr/>
          </p:nvSpPr>
          <p:spPr bwMode="auto">
            <a:xfrm>
              <a:off x="5707529" y="3824539"/>
              <a:ext cx="477782" cy="260350"/>
            </a:xfrm>
            <a:prstGeom prst="rect">
              <a:avLst/>
            </a:prstGeom>
            <a:solidFill>
              <a:srgbClr val="99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l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000" b="1" dirty="0" err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sp</a:t>
              </a:r>
              <a:endParaRPr lang="es-ES_tradnl" altLang="es-ES" sz="10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2" name="Text Box 213"/>
            <p:cNvSpPr txBox="1">
              <a:spLocks noChangeArrowheads="1"/>
            </p:cNvSpPr>
            <p:nvPr/>
          </p:nvSpPr>
          <p:spPr bwMode="auto">
            <a:xfrm>
              <a:off x="6492732" y="4344232"/>
              <a:ext cx="835025" cy="26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13" name="Text Box 213"/>
            <p:cNvSpPr txBox="1">
              <a:spLocks noChangeArrowheads="1"/>
            </p:cNvSpPr>
            <p:nvPr/>
          </p:nvSpPr>
          <p:spPr bwMode="auto">
            <a:xfrm>
              <a:off x="6492732" y="4083882"/>
              <a:ext cx="835025" cy="26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14" name="Text Box 213"/>
            <p:cNvSpPr txBox="1">
              <a:spLocks noChangeArrowheads="1"/>
            </p:cNvSpPr>
            <p:nvPr/>
          </p:nvSpPr>
          <p:spPr bwMode="auto">
            <a:xfrm>
              <a:off x="6492732" y="3824539"/>
              <a:ext cx="835025" cy="26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15" name="Text Box 213"/>
            <p:cNvSpPr txBox="1">
              <a:spLocks noChangeArrowheads="1"/>
            </p:cNvSpPr>
            <p:nvPr/>
          </p:nvSpPr>
          <p:spPr bwMode="auto">
            <a:xfrm>
              <a:off x="6492732" y="4603575"/>
              <a:ext cx="835025" cy="26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16" name="Oval 217"/>
            <p:cNvSpPr>
              <a:spLocks noChangeArrowheads="1"/>
            </p:cNvSpPr>
            <p:nvPr/>
          </p:nvSpPr>
          <p:spPr bwMode="auto">
            <a:xfrm>
              <a:off x="6800151" y="3581626"/>
              <a:ext cx="220185" cy="220185"/>
            </a:xfrm>
            <a:prstGeom prst="ellipse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FontTx/>
                <a:buNone/>
              </a:pPr>
              <a:r>
                <a:rPr lang="es-ES_tradnl" altLang="es-E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s-ES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7" name="Oval 217"/>
            <p:cNvSpPr>
              <a:spLocks noChangeArrowheads="1"/>
            </p:cNvSpPr>
            <p:nvPr/>
          </p:nvSpPr>
          <p:spPr bwMode="auto">
            <a:xfrm>
              <a:off x="6800151" y="3325562"/>
              <a:ext cx="220185" cy="220185"/>
            </a:xfrm>
            <a:prstGeom prst="ellipse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FontTx/>
                <a:buNone/>
              </a:pPr>
              <a:r>
                <a:rPr lang="es-ES_tradnl" altLang="es-E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s-ES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8" name="Oval 217"/>
            <p:cNvSpPr>
              <a:spLocks noChangeArrowheads="1"/>
            </p:cNvSpPr>
            <p:nvPr/>
          </p:nvSpPr>
          <p:spPr bwMode="auto">
            <a:xfrm>
              <a:off x="6800151" y="3062940"/>
              <a:ext cx="220185" cy="220185"/>
            </a:xfrm>
            <a:prstGeom prst="ellipse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FontTx/>
                <a:buNone/>
              </a:pPr>
              <a:r>
                <a:rPr lang="es-ES_tradnl" altLang="es-E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s-ES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9" name="Text Box 207"/>
            <p:cNvSpPr txBox="1">
              <a:spLocks noChangeArrowheads="1"/>
            </p:cNvSpPr>
            <p:nvPr/>
          </p:nvSpPr>
          <p:spPr bwMode="auto">
            <a:xfrm>
              <a:off x="6492731" y="2783515"/>
              <a:ext cx="835024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200" b="1" dirty="0">
                  <a:latin typeface="Calibri" panose="020F0502020204030204" pitchFamily="34" charset="0"/>
                  <a:cs typeface="Calibri" panose="020F0502020204030204" pitchFamily="34" charset="0"/>
                </a:rPr>
                <a:t>memoria</a:t>
              </a:r>
            </a:p>
          </p:txBody>
        </p:sp>
      </p:grpSp>
      <p:graphicFrame>
        <p:nvGraphicFramePr>
          <p:cNvPr id="120" name="Group 9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4427817"/>
              </p:ext>
            </p:extLst>
          </p:nvPr>
        </p:nvGraphicFramePr>
        <p:xfrm>
          <a:off x="8638282" y="771719"/>
          <a:ext cx="2420703" cy="1037386"/>
        </p:xfrm>
        <a:graphic>
          <a:graphicData uri="http://schemas.openxmlformats.org/drawingml/2006/table">
            <a:tbl>
              <a:tblPr/>
              <a:tblGrid>
                <a:gridCol w="517339">
                  <a:extLst>
                    <a:ext uri="{9D8B030D-6E8A-4147-A177-3AD203B41FA5}">
                      <a16:colId xmlns:a16="http://schemas.microsoft.com/office/drawing/2014/main" val="4120325264"/>
                    </a:ext>
                  </a:extLst>
                </a:gridCol>
                <a:gridCol w="951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682">
                  <a:extLst>
                    <a:ext uri="{9D8B030D-6E8A-4147-A177-3AD203B41FA5}">
                      <a16:colId xmlns:a16="http://schemas.microsoft.com/office/drawing/2014/main" val="3412705543"/>
                    </a:ext>
                  </a:extLst>
                </a:gridCol>
              </a:tblGrid>
              <a:tr h="4605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PUSH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Decremento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Incremento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8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Pre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--</a:t>
                      </a: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sp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alibri Light" panose="020F030202020403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++</a:t>
                      </a:r>
                      <a:r>
                        <a:rPr kumimoji="0" lang="es-E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sp</a:t>
                      </a:r>
                      <a:endParaRPr kumimoji="0" lang="es-E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alibri Light" panose="020F030202020403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Post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--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++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1" name="Text Box 401"/>
          <p:cNvSpPr txBox="1">
            <a:spLocks noChangeArrowheads="1"/>
          </p:cNvSpPr>
          <p:nvPr/>
        </p:nvSpPr>
        <p:spPr bwMode="auto">
          <a:xfrm>
            <a:off x="6878677" y="3876090"/>
            <a:ext cx="687629" cy="685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anchor="t" anchorCtr="0"/>
          <a:lstStyle/>
          <a:p>
            <a:pPr algn="l" eaLnBrk="0" hangingPunct="0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Apunta al elemento situado en la cabeza de la pila</a:t>
            </a:r>
          </a:p>
        </p:txBody>
      </p:sp>
      <p:sp>
        <p:nvSpPr>
          <p:cNvPr id="92" name="Text Box 401"/>
          <p:cNvSpPr txBox="1">
            <a:spLocks noChangeArrowheads="1"/>
          </p:cNvSpPr>
          <p:nvPr/>
        </p:nvSpPr>
        <p:spPr bwMode="auto">
          <a:xfrm>
            <a:off x="9442412" y="4382076"/>
            <a:ext cx="687629" cy="54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anchor="t" anchorCtr="0"/>
          <a:lstStyle/>
          <a:p>
            <a:pPr algn="l" eaLnBrk="0" hangingPunct="0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Apunta al primer hueco libre</a:t>
            </a:r>
          </a:p>
        </p:txBody>
      </p:sp>
      <p:sp>
        <p:nvSpPr>
          <p:cNvPr id="93" name="Text Box 401"/>
          <p:cNvSpPr txBox="1">
            <a:spLocks noChangeArrowheads="1"/>
          </p:cNvSpPr>
          <p:nvPr/>
        </p:nvSpPr>
        <p:spPr bwMode="auto">
          <a:xfrm>
            <a:off x="1752296" y="5499416"/>
            <a:ext cx="687629" cy="54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anchor="t" anchorCtr="0"/>
          <a:lstStyle/>
          <a:p>
            <a:pPr algn="l" eaLnBrk="0" hangingPunct="0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Apunta al elemento situado en la cabeza de la pila</a:t>
            </a:r>
          </a:p>
        </p:txBody>
      </p:sp>
      <p:sp>
        <p:nvSpPr>
          <p:cNvPr id="100" name="Text Box 401"/>
          <p:cNvSpPr txBox="1">
            <a:spLocks noChangeArrowheads="1"/>
          </p:cNvSpPr>
          <p:nvPr/>
        </p:nvSpPr>
        <p:spPr bwMode="auto">
          <a:xfrm>
            <a:off x="4302320" y="5240073"/>
            <a:ext cx="687629" cy="544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anchor="t" anchorCtr="0"/>
          <a:lstStyle/>
          <a:p>
            <a:pPr algn="l" eaLnBrk="0" hangingPunct="0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Apunta al primer hueco libre</a:t>
            </a:r>
          </a:p>
        </p:txBody>
      </p:sp>
      <p:sp>
        <p:nvSpPr>
          <p:cNvPr id="121" name="Text Box 401"/>
          <p:cNvSpPr txBox="1">
            <a:spLocks noChangeArrowheads="1"/>
          </p:cNvSpPr>
          <p:nvPr/>
        </p:nvSpPr>
        <p:spPr bwMode="auto">
          <a:xfrm>
            <a:off x="1661410" y="4026310"/>
            <a:ext cx="833218" cy="52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anchor="t" anchorCtr="0"/>
          <a:lstStyle/>
          <a:p>
            <a:pPr eaLnBrk="0" hangingPunct="0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La pila crece en direcciones decrecientes</a:t>
            </a:r>
          </a:p>
        </p:txBody>
      </p:sp>
      <p:sp>
        <p:nvSpPr>
          <p:cNvPr id="122" name="Text Box 401"/>
          <p:cNvSpPr txBox="1">
            <a:spLocks noChangeArrowheads="1"/>
          </p:cNvSpPr>
          <p:nvPr/>
        </p:nvSpPr>
        <p:spPr bwMode="auto">
          <a:xfrm>
            <a:off x="4229524" y="4026310"/>
            <a:ext cx="833218" cy="52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anchor="t" anchorCtr="0"/>
          <a:lstStyle/>
          <a:p>
            <a:pPr eaLnBrk="0" hangingPunct="0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La pila crece en direcciones decrecientes</a:t>
            </a:r>
          </a:p>
        </p:txBody>
      </p:sp>
      <p:sp>
        <p:nvSpPr>
          <p:cNvPr id="123" name="Text Box 401"/>
          <p:cNvSpPr txBox="1">
            <a:spLocks noChangeArrowheads="1"/>
          </p:cNvSpPr>
          <p:nvPr/>
        </p:nvSpPr>
        <p:spPr bwMode="auto">
          <a:xfrm>
            <a:off x="6769527" y="5519641"/>
            <a:ext cx="833218" cy="52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anchor="t" anchorCtr="0"/>
          <a:lstStyle/>
          <a:p>
            <a:pPr eaLnBrk="0" hangingPunct="0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La pila crece en direcciones crecientes</a:t>
            </a:r>
          </a:p>
        </p:txBody>
      </p:sp>
      <p:sp>
        <p:nvSpPr>
          <p:cNvPr id="124" name="Text Box 401"/>
          <p:cNvSpPr txBox="1">
            <a:spLocks noChangeArrowheads="1"/>
          </p:cNvSpPr>
          <p:nvPr/>
        </p:nvSpPr>
        <p:spPr bwMode="auto">
          <a:xfrm>
            <a:off x="9331453" y="5519641"/>
            <a:ext cx="833218" cy="52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anchor="t" anchorCtr="0"/>
          <a:lstStyle/>
          <a:p>
            <a:pPr eaLnBrk="0" hangingPunct="0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La pila crece en direcciones crecientes</a:t>
            </a:r>
          </a:p>
        </p:txBody>
      </p:sp>
      <p:graphicFrame>
        <p:nvGraphicFramePr>
          <p:cNvPr id="126" name="Group 9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2272321"/>
              </p:ext>
            </p:extLst>
          </p:nvPr>
        </p:nvGraphicFramePr>
        <p:xfrm>
          <a:off x="8638282" y="1998295"/>
          <a:ext cx="2420703" cy="1037386"/>
        </p:xfrm>
        <a:graphic>
          <a:graphicData uri="http://schemas.openxmlformats.org/drawingml/2006/table">
            <a:tbl>
              <a:tblPr/>
              <a:tblGrid>
                <a:gridCol w="517339">
                  <a:extLst>
                    <a:ext uri="{9D8B030D-6E8A-4147-A177-3AD203B41FA5}">
                      <a16:colId xmlns:a16="http://schemas.microsoft.com/office/drawing/2014/main" val="4120325264"/>
                    </a:ext>
                  </a:extLst>
                </a:gridCol>
                <a:gridCol w="951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682">
                  <a:extLst>
                    <a:ext uri="{9D8B030D-6E8A-4147-A177-3AD203B41FA5}">
                      <a16:colId xmlns:a16="http://schemas.microsoft.com/office/drawing/2014/main" val="3412705543"/>
                    </a:ext>
                  </a:extLst>
                </a:gridCol>
              </a:tblGrid>
              <a:tr h="4605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POP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Decremento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Incremento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8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Pre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--</a:t>
                      </a: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sp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alibri Light" panose="020F030202020403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++</a:t>
                      </a:r>
                      <a:r>
                        <a:rPr kumimoji="0" lang="es-E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sp</a:t>
                      </a:r>
                      <a:endParaRPr kumimoji="0" lang="es-E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Calibri Light" panose="020F0302020204030204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Post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--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s-E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++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24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4A9DF-2E74-6BF4-00DC-2B88B362F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RISC-V Modos de direccionamiento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011621-65E2-9614-4F41-462BE42E93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8925" y="1158875"/>
            <a:ext cx="3271071" cy="5164138"/>
          </a:xfrm>
        </p:spPr>
        <p:txBody>
          <a:bodyPr/>
          <a:lstStyle/>
          <a:p>
            <a:r>
              <a:rPr lang="es-ES" dirty="0"/>
              <a:t>Inmediato</a:t>
            </a:r>
          </a:p>
          <a:p>
            <a:pPr lvl="1"/>
            <a:endParaRPr lang="es-ES" dirty="0"/>
          </a:p>
          <a:p>
            <a:r>
              <a:rPr lang="es-ES" dirty="0"/>
              <a:t>Directo a registro</a:t>
            </a:r>
          </a:p>
          <a:p>
            <a:pPr lvl="1"/>
            <a:endParaRPr lang="es-ES" dirty="0"/>
          </a:p>
          <a:p>
            <a:r>
              <a:rPr lang="es-ES" dirty="0"/>
              <a:t>Relativo a registro base</a:t>
            </a:r>
          </a:p>
          <a:p>
            <a:pPr lvl="1"/>
            <a:endParaRPr lang="es-ES" dirty="0"/>
          </a:p>
          <a:p>
            <a:r>
              <a:rPr lang="es-ES" dirty="0"/>
              <a:t>Relativo a contador de programa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5669E961-A017-9ED2-4786-D37F0ED05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959" y="1439555"/>
            <a:ext cx="7108004" cy="4593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876589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/>
          <p:cNvSpPr>
            <a:spLocks noGrp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r>
              <a:rPr lang="es-ES" altLang="es-ES" dirty="0"/>
              <a:t>Determinar los modos de direccionamiento de estas instrucciones RISC-V</a:t>
            </a:r>
          </a:p>
          <a:p>
            <a:pPr lvl="1"/>
            <a:endParaRPr lang="es-ES" altLang="es-ES" dirty="0"/>
          </a:p>
          <a:p>
            <a:pPr lvl="1"/>
            <a:r>
              <a:rPr lang="es-ES" altLang="es-ES" dirty="0">
                <a:latin typeface="Consolas" panose="020B0609020204030204" pitchFamily="49" charset="0"/>
              </a:rPr>
              <a:t>sub  t3,s1,s5</a:t>
            </a:r>
          </a:p>
          <a:p>
            <a:pPr lvl="1"/>
            <a:r>
              <a:rPr lang="es-ES" altLang="es-ES" dirty="0">
                <a:latin typeface="Consolas" panose="020B0609020204030204" pitchFamily="49" charset="0"/>
              </a:rPr>
              <a:t>ori  t6,t6,0xf00</a:t>
            </a:r>
          </a:p>
          <a:p>
            <a:pPr lvl="1"/>
            <a:r>
              <a:rPr lang="es-ES" altLang="es-ES" dirty="0" err="1">
                <a:latin typeface="Consolas" panose="020B0609020204030204" pitchFamily="49" charset="0"/>
              </a:rPr>
              <a:t>lw</a:t>
            </a:r>
            <a:r>
              <a:rPr lang="es-ES" altLang="es-ES" dirty="0">
                <a:latin typeface="Consolas" panose="020B0609020204030204" pitchFamily="49" charset="0"/>
              </a:rPr>
              <a:t>   a1,65(t5)</a:t>
            </a:r>
          </a:p>
          <a:p>
            <a:pPr lvl="1"/>
            <a:r>
              <a:rPr lang="es-ES" altLang="es-ES" dirty="0" err="1">
                <a:latin typeface="Consolas" panose="020B0609020204030204" pitchFamily="49" charset="0"/>
              </a:rPr>
              <a:t>bne</a:t>
            </a:r>
            <a:r>
              <a:rPr lang="es-ES" altLang="es-ES" dirty="0">
                <a:latin typeface="Consolas" panose="020B0609020204030204" pitchFamily="49" charset="0"/>
              </a:rPr>
              <a:t>  zero,t5,0xffc</a:t>
            </a:r>
          </a:p>
          <a:p>
            <a:pPr lvl="1"/>
            <a:r>
              <a:rPr lang="es-ES" altLang="es-ES" dirty="0">
                <a:latin typeface="Consolas" panose="020B0609020204030204" pitchFamily="49" charset="0"/>
              </a:rPr>
              <a:t>jal  </a:t>
            </a:r>
            <a:r>
              <a:rPr lang="es-ES" altLang="es-ES" dirty="0" err="1">
                <a:latin typeface="Consolas" panose="020B0609020204030204" pitchFamily="49" charset="0"/>
              </a:rPr>
              <a:t>ra</a:t>
            </a:r>
            <a:r>
              <a:rPr lang="es-ES" altLang="es-ES" dirty="0">
                <a:latin typeface="Consolas" panose="020B0609020204030204" pitchFamily="49" charset="0"/>
              </a:rPr>
              <a:t>, repetir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altLang="es-ES" dirty="0"/>
              <a:t>Ejercicios</a:t>
            </a:r>
            <a:endParaRPr lang="es-E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RISC-V Modos de direccionamiento</a:t>
            </a:r>
          </a:p>
        </p:txBody>
      </p:sp>
    </p:spTree>
    <p:extLst>
      <p:ext uri="{BB962C8B-B14F-4D97-AF65-F5344CB8AC3E}">
        <p14:creationId xmlns:p14="http://schemas.microsoft.com/office/powerpoint/2010/main" val="262143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/>
          <p:cNvSpPr>
            <a:spLocks noGrp="1"/>
          </p:cNvSpPr>
          <p:nvPr>
            <p:ph sz="quarter" idx="10"/>
          </p:nvPr>
        </p:nvSpPr>
        <p:spPr>
          <a:xfrm>
            <a:off x="288925" y="1481138"/>
            <a:ext cx="9914618" cy="4841875"/>
          </a:xfrm>
        </p:spPr>
        <p:txBody>
          <a:bodyPr/>
          <a:lstStyle/>
          <a:p>
            <a:r>
              <a:rPr lang="es-ES" dirty="0"/>
              <a:t>Promueve la innovación y la colaboración en la industria</a:t>
            </a:r>
          </a:p>
          <a:p>
            <a:pPr lvl="1"/>
            <a:r>
              <a:rPr lang="es-ES" dirty="0"/>
              <a:t>cualquiera puede acceder a las especificaciones de la arquitectura y contribuir con mejoras o extensiones</a:t>
            </a:r>
          </a:p>
          <a:p>
            <a:pPr lvl="1"/>
            <a:r>
              <a:rPr lang="es-ES" dirty="0"/>
              <a:t>Esto contrasta con otras arquitecturas propietarias, donde el acceso a las especificaciones puede estar restringido</a:t>
            </a:r>
          </a:p>
          <a:p>
            <a:endParaRPr lang="es-ES" dirty="0"/>
          </a:p>
          <a:p>
            <a:r>
              <a:rPr lang="es-ES" dirty="0"/>
              <a:t>Promueve la flexibilidad y la personalización</a:t>
            </a:r>
          </a:p>
          <a:p>
            <a:pPr lvl="1"/>
            <a:r>
              <a:rPr lang="es-ES" dirty="0"/>
              <a:t>lo que la hace atractiva para una amplia gama de aplicaciones y entornos de desarrollo.</a:t>
            </a:r>
          </a:p>
          <a:p>
            <a:endParaRPr lang="es-E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Arquitectura de código abierto</a:t>
            </a:r>
            <a:endParaRPr lang="en-US" dirty="0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Arquitectura RISC-V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44164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Operaciones aritméticas</a:t>
            </a:r>
          </a:p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Operaciones lógicas</a:t>
            </a:r>
          </a:p>
          <a:p>
            <a:r>
              <a:rPr lang="es-ES" dirty="0">
                <a:solidFill>
                  <a:srgbClr val="00B050"/>
                </a:solidFill>
              </a:rPr>
              <a:t>Lectura de memoria</a:t>
            </a:r>
          </a:p>
          <a:p>
            <a:r>
              <a:rPr lang="es-ES" dirty="0">
                <a:solidFill>
                  <a:srgbClr val="00B050"/>
                </a:solidFill>
              </a:rPr>
              <a:t>Escritura en memoria</a:t>
            </a:r>
          </a:p>
          <a:p>
            <a:r>
              <a:rPr lang="es-ES" dirty="0">
                <a:solidFill>
                  <a:srgbClr val="00B050"/>
                </a:solidFill>
              </a:rPr>
              <a:t>Transferencia de datos</a:t>
            </a:r>
          </a:p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Operación de desplazamiento</a:t>
            </a:r>
          </a:p>
          <a:p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Operaciones de comparación</a:t>
            </a:r>
          </a:p>
          <a:p>
            <a:r>
              <a:rPr lang="es-ES" dirty="0">
                <a:solidFill>
                  <a:srgbClr val="C00000"/>
                </a:solidFill>
              </a:rPr>
              <a:t>Saltos condicionales</a:t>
            </a:r>
          </a:p>
          <a:p>
            <a:r>
              <a:rPr lang="es-ES" dirty="0">
                <a:solidFill>
                  <a:srgbClr val="C00000"/>
                </a:solidFill>
              </a:rPr>
              <a:t>Saltos incondicionales</a:t>
            </a:r>
          </a:p>
          <a:p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Misceláneas (otras)</a:t>
            </a:r>
          </a:p>
        </p:txBody>
      </p:sp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Tipos</a:t>
            </a:r>
          </a:p>
        </p:txBody>
      </p:sp>
    </p:spTree>
    <p:extLst>
      <p:ext uri="{BB962C8B-B14F-4D97-AF65-F5344CB8AC3E}">
        <p14:creationId xmlns:p14="http://schemas.microsoft.com/office/powerpoint/2010/main" val="315369981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Operaciones aritméticas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7459" y="2915442"/>
            <a:ext cx="3549331" cy="94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Suma un registro y un dato</a:t>
            </a:r>
            <a:b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en complemento a dos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dejando el resultado en otro registro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30" name="Tabla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04546"/>
              </p:ext>
            </p:extLst>
          </p:nvPr>
        </p:nvGraphicFramePr>
        <p:xfrm>
          <a:off x="5885034" y="3423157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3F1B75D-386F-06C1-A562-6B98AE1B7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025048"/>
              </p:ext>
            </p:extLst>
          </p:nvPr>
        </p:nvGraphicFramePr>
        <p:xfrm>
          <a:off x="404723" y="1438874"/>
          <a:ext cx="9066004" cy="77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I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addi 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rs1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+ (</a:t>
                      </a:r>
                      <a:r>
                        <a:rPr lang="es-ES_tradnl" altLang="es-ES" sz="1400" i="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num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)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2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</a:t>
                      </a: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_tradnl" altLang="es-ES" sz="1200" b="1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rs1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0x0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0x13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cxnSp>
        <p:nvCxnSpPr>
          <p:cNvPr id="3" name="AutoShape 166">
            <a:extLst>
              <a:ext uri="{FF2B5EF4-FFF2-40B4-BE49-F238E27FC236}">
                <a16:creationId xmlns:a16="http://schemas.microsoft.com/office/drawing/2014/main" id="{1F2A4C46-DDF3-A532-3B26-BC745979007D}"/>
              </a:ext>
            </a:extLst>
          </p:cNvPr>
          <p:cNvCxnSpPr>
            <a:cxnSpLocks noChangeShapeType="1"/>
            <a:stCxn id="41" idx="2"/>
            <a:endCxn id="20" idx="3"/>
          </p:cNvCxnSpPr>
          <p:nvPr/>
        </p:nvCxnSpPr>
        <p:spPr bwMode="auto">
          <a:xfrm rot="5400000">
            <a:off x="8936174" y="4047476"/>
            <a:ext cx="185144" cy="904803"/>
          </a:xfrm>
          <a:prstGeom prst="bentConnector2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AutoShape 165">
            <a:extLst>
              <a:ext uri="{FF2B5EF4-FFF2-40B4-BE49-F238E27FC236}">
                <a16:creationId xmlns:a16="http://schemas.microsoft.com/office/drawing/2014/main" id="{A2AD35BC-5B68-257B-1BB5-0FB139BC050B}"/>
              </a:ext>
            </a:extLst>
          </p:cNvPr>
          <p:cNvSpPr>
            <a:spLocks/>
          </p:cNvSpPr>
          <p:nvPr/>
        </p:nvSpPr>
        <p:spPr bwMode="auto">
          <a:xfrm rot="10800000">
            <a:off x="7404403" y="3430547"/>
            <a:ext cx="146050" cy="1961865"/>
          </a:xfrm>
          <a:prstGeom prst="leftBrace">
            <a:avLst>
              <a:gd name="adj1" fmla="val 52536"/>
              <a:gd name="adj2" fmla="val 74857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2" name="AutoShape 139">
            <a:extLst>
              <a:ext uri="{FF2B5EF4-FFF2-40B4-BE49-F238E27FC236}">
                <a16:creationId xmlns:a16="http://schemas.microsoft.com/office/drawing/2014/main" id="{5A355776-84F1-FDAE-0B76-2A1DBEF3A09B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6532503" y="4789380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14" name="AutoShape 166">
            <a:extLst>
              <a:ext uri="{FF2B5EF4-FFF2-40B4-BE49-F238E27FC236}">
                <a16:creationId xmlns:a16="http://schemas.microsoft.com/office/drawing/2014/main" id="{EE69006B-9501-928E-F5D8-EF2D1ED6CB34}"/>
              </a:ext>
            </a:extLst>
          </p:cNvPr>
          <p:cNvCxnSpPr>
            <a:cxnSpLocks noChangeShapeType="1"/>
            <a:stCxn id="5" idx="1"/>
            <a:endCxn id="19" idx="0"/>
          </p:cNvCxnSpPr>
          <p:nvPr/>
        </p:nvCxnSpPr>
        <p:spPr bwMode="auto">
          <a:xfrm>
            <a:off x="7550453" y="3923819"/>
            <a:ext cx="821106" cy="248594"/>
          </a:xfrm>
          <a:prstGeom prst="bentConnector2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AutoShape 166">
            <a:extLst>
              <a:ext uri="{FF2B5EF4-FFF2-40B4-BE49-F238E27FC236}">
                <a16:creationId xmlns:a16="http://schemas.microsoft.com/office/drawing/2014/main" id="{F8D2CD3C-005D-D601-D9C2-CB41B16B3312}"/>
              </a:ext>
            </a:extLst>
          </p:cNvPr>
          <p:cNvCxnSpPr>
            <a:cxnSpLocks noChangeShapeType="1"/>
            <a:stCxn id="21" idx="2"/>
            <a:endCxn id="12" idx="1"/>
          </p:cNvCxnSpPr>
          <p:nvPr/>
        </p:nvCxnSpPr>
        <p:spPr bwMode="auto">
          <a:xfrm rot="5400000">
            <a:off x="7239918" y="4451258"/>
            <a:ext cx="497251" cy="1766030"/>
          </a:xfrm>
          <a:prstGeom prst="bentConnector3">
            <a:avLst>
              <a:gd name="adj1" fmla="val 167073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" name="Grupo 17">
            <a:extLst>
              <a:ext uri="{FF2B5EF4-FFF2-40B4-BE49-F238E27FC236}">
                <a16:creationId xmlns:a16="http://schemas.microsoft.com/office/drawing/2014/main" id="{E0A4EDCE-8A4D-F29A-3DA8-ED3681D1D38C}"/>
              </a:ext>
            </a:extLst>
          </p:cNvPr>
          <p:cNvGrpSpPr/>
          <p:nvPr/>
        </p:nvGrpSpPr>
        <p:grpSpPr>
          <a:xfrm>
            <a:off x="7725501" y="4172413"/>
            <a:ext cx="999515" cy="913235"/>
            <a:chOff x="6400277" y="4532863"/>
            <a:chExt cx="999515" cy="913235"/>
          </a:xfrm>
        </p:grpSpPr>
        <p:sp>
          <p:nvSpPr>
            <p:cNvPr id="19" name="Text Box 231">
              <a:extLst>
                <a:ext uri="{FF2B5EF4-FFF2-40B4-BE49-F238E27FC236}">
                  <a16:creationId xmlns:a16="http://schemas.microsoft.com/office/drawing/2014/main" id="{ACAFDBEF-BCF8-1B9E-8E0C-2CA73410F6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1549" y="4532863"/>
              <a:ext cx="409571" cy="230188"/>
            </a:xfrm>
            <a:prstGeom prst="rect">
              <a:avLst/>
            </a:prstGeom>
            <a:solidFill>
              <a:srgbClr val="9999FF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0" name="Text Box 231">
              <a:extLst>
                <a:ext uri="{FF2B5EF4-FFF2-40B4-BE49-F238E27FC236}">
                  <a16:creationId xmlns:a16="http://schemas.microsoft.com/office/drawing/2014/main" id="{AA1C214D-EAF9-5FF8-242D-2075B794B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1549" y="4837805"/>
              <a:ext cx="409571" cy="230188"/>
            </a:xfrm>
            <a:prstGeom prst="rect">
              <a:avLst/>
            </a:prstGeom>
            <a:solidFill>
              <a:srgbClr val="9999FF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1" name="Text Box 231">
              <a:extLst>
                <a:ext uri="{FF2B5EF4-FFF2-40B4-BE49-F238E27FC236}">
                  <a16:creationId xmlns:a16="http://schemas.microsoft.com/office/drawing/2014/main" id="{18DA91D3-41FD-8B48-6A14-8E72AFE2CD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1548" y="5215910"/>
              <a:ext cx="409571" cy="230188"/>
            </a:xfrm>
            <a:prstGeom prst="rect">
              <a:avLst/>
            </a:prstGeom>
            <a:solidFill>
              <a:srgbClr val="9999FF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070F45EB-2F79-743C-62EE-4091EF7D18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00277" y="5142747"/>
              <a:ext cx="99951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99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Box 231">
                  <a:extLst>
                    <a:ext uri="{FF2B5EF4-FFF2-40B4-BE49-F238E27FC236}">
                      <a16:creationId xmlns:a16="http://schemas.microsoft.com/office/drawing/2014/main" id="{2D7727A9-C7D3-0498-4CC3-6ADFEC9C263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47655" y="4804456"/>
                  <a:ext cx="224420" cy="276999"/>
                </a:xfrm>
                <a:prstGeom prst="rect">
                  <a:avLst/>
                </a:prstGeom>
                <a:noFill/>
                <a:ln w="317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 anchorCtr="1">
                  <a:spAutoFit/>
                </a:bodyPr>
                <a:lstStyle/>
                <a:p>
                  <a:pPr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altLang="es-ES" b="1" i="0" smtClean="0">
                            <a:solidFill>
                              <a:srgbClr val="9999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 Light" panose="020F0302020204030204" pitchFamily="34" charset="0"/>
                          </a:rPr>
                          <m:t>+</m:t>
                        </m:r>
                      </m:oMath>
                    </m:oMathPara>
                  </a14:m>
                  <a:endParaRPr lang="es-ES_tradnl" altLang="es-ES" b="1" dirty="0">
                    <a:solidFill>
                      <a:srgbClr val="9999FF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 Box 231">
                  <a:extLst>
                    <a:ext uri="{FF2B5EF4-FFF2-40B4-BE49-F238E27FC236}">
                      <a16:creationId xmlns:a16="http://schemas.microsoft.com/office/drawing/2014/main" id="{2D7727A9-C7D3-0498-4CC3-6ADFEC9C26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47655" y="4804456"/>
                  <a:ext cx="2244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2432" r="-10811" b="-8889"/>
                  </a:stretch>
                </a:blipFill>
                <a:ln w="317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2821BABD-871F-9ECF-253E-9DE4DB3B02A0}"/>
              </a:ext>
            </a:extLst>
          </p:cNvPr>
          <p:cNvGrpSpPr/>
          <p:nvPr/>
        </p:nvGrpSpPr>
        <p:grpSpPr>
          <a:xfrm>
            <a:off x="9327568" y="3308858"/>
            <a:ext cx="819151" cy="868259"/>
            <a:chOff x="3886966" y="3789583"/>
            <a:chExt cx="819151" cy="868259"/>
          </a:xfrm>
        </p:grpSpPr>
        <p:sp>
          <p:nvSpPr>
            <p:cNvPr id="35" name="Freeform 228">
              <a:extLst>
                <a:ext uri="{FF2B5EF4-FFF2-40B4-BE49-F238E27FC236}">
                  <a16:creationId xmlns:a16="http://schemas.microsoft.com/office/drawing/2014/main" id="{6CEFF39F-060B-A32A-226C-8A0903666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966" y="3789583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229">
              <a:extLst>
                <a:ext uri="{FF2B5EF4-FFF2-40B4-BE49-F238E27FC236}">
                  <a16:creationId xmlns:a16="http://schemas.microsoft.com/office/drawing/2014/main" id="{9AEFA867-D7FD-884B-D8B9-257D451DADE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886967" y="4274369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cxnSp>
          <p:nvCxnSpPr>
            <p:cNvPr id="34" name="AutoShape 199">
              <a:extLst>
                <a:ext uri="{FF2B5EF4-FFF2-40B4-BE49-F238E27FC236}">
                  <a16:creationId xmlns:a16="http://schemas.microsoft.com/office/drawing/2014/main" id="{A8B70255-6098-87AE-298F-5AF073CBD205}"/>
                </a:ext>
              </a:extLst>
            </p:cNvPr>
            <p:cNvCxnSpPr>
              <a:cxnSpLocks noChangeShapeType="1"/>
              <a:stCxn id="41" idx="0"/>
              <a:endCxn id="44" idx="2"/>
            </p:cNvCxnSpPr>
            <p:nvPr/>
          </p:nvCxnSpPr>
          <p:spPr bwMode="auto">
            <a:xfrm flipV="1">
              <a:off x="4040545" y="4279498"/>
              <a:ext cx="0" cy="378344"/>
            </a:xfrm>
            <a:prstGeom prst="straightConnector1">
              <a:avLst/>
            </a:prstGeom>
            <a:noFill/>
            <a:ln w="38100">
              <a:solidFill>
                <a:srgbClr val="9999FF"/>
              </a:solidFill>
              <a:miter lim="800000"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1" name="Oval 132">
            <a:extLst>
              <a:ext uri="{FF2B5EF4-FFF2-40B4-BE49-F238E27FC236}">
                <a16:creationId xmlns:a16="http://schemas.microsoft.com/office/drawing/2014/main" id="{EDA39FC0-E9D2-FE7D-4E4E-25DACADDB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9853" y="4177117"/>
            <a:ext cx="382588" cy="230188"/>
          </a:xfrm>
          <a:prstGeom prst="roundRect">
            <a:avLst>
              <a:gd name="adj" fmla="val 28253"/>
            </a:avLst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 )</a:t>
            </a:r>
            <a:r>
              <a:rPr lang="es-ES_tradnl" altLang="es-ES" sz="1000" baseline="-25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32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EBA74DCC-72A6-E769-5D85-147C7750929A}"/>
              </a:ext>
            </a:extLst>
          </p:cNvPr>
          <p:cNvGrpSpPr/>
          <p:nvPr/>
        </p:nvGrpSpPr>
        <p:grpSpPr>
          <a:xfrm>
            <a:off x="9327568" y="3568585"/>
            <a:ext cx="819150" cy="230188"/>
            <a:chOff x="4186719" y="2008586"/>
            <a:chExt cx="5284008" cy="230188"/>
          </a:xfrm>
        </p:grpSpPr>
        <p:sp>
          <p:nvSpPr>
            <p:cNvPr id="44" name="Text Box 230">
              <a:extLst>
                <a:ext uri="{FF2B5EF4-FFF2-40B4-BE49-F238E27FC236}">
                  <a16:creationId xmlns:a16="http://schemas.microsoft.com/office/drawing/2014/main" id="{DE1CC3C6-76B1-9050-4016-B3C50D8228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6719" y="2008586"/>
              <a:ext cx="1981350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5" name="Text Box 231">
              <a:extLst>
                <a:ext uri="{FF2B5EF4-FFF2-40B4-BE49-F238E27FC236}">
                  <a16:creationId xmlns:a16="http://schemas.microsoft.com/office/drawing/2014/main" id="{C83268C4-B883-6CB4-D725-86B9EF11D2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6103" y="2008586"/>
              <a:ext cx="1164624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46" name="Text Box 231">
              <a:extLst>
                <a:ext uri="{FF2B5EF4-FFF2-40B4-BE49-F238E27FC236}">
                  <a16:creationId xmlns:a16="http://schemas.microsoft.com/office/drawing/2014/main" id="{9E287622-E01C-94F0-3952-FDAB889E02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3929" y="2009012"/>
              <a:ext cx="822174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7" name="Text Box 231">
              <a:extLst>
                <a:ext uri="{FF2B5EF4-FFF2-40B4-BE49-F238E27FC236}">
                  <a16:creationId xmlns:a16="http://schemas.microsoft.com/office/drawing/2014/main" id="{8D588C8D-0ED0-3777-0649-D1EBA4EF01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8069" y="2009012"/>
              <a:ext cx="822174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8" name="Text Box 231">
              <a:extLst>
                <a:ext uri="{FF2B5EF4-FFF2-40B4-BE49-F238E27FC236}">
                  <a16:creationId xmlns:a16="http://schemas.microsoft.com/office/drawing/2014/main" id="{6036BC1E-9FB7-2309-3144-60631D1D93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0243" y="2008586"/>
              <a:ext cx="493686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77289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Operaciones aritméticas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915442"/>
            <a:ext cx="3549331" cy="94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Suma dos registros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dejando el resultado en un tercero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248" name="Tabla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50805"/>
              </p:ext>
            </p:extLst>
          </p:nvPr>
        </p:nvGraphicFramePr>
        <p:xfrm>
          <a:off x="404723" y="1438874"/>
          <a:ext cx="9066004" cy="772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R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215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add  </a:t>
                      </a:r>
                      <a:r>
                        <a:rPr kumimoji="0" lang="es-ES_tradnl" altLang="es-E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6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rs2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 </a:t>
                      </a:r>
                      <a:r>
                        <a:rPr lang="es-ES_tradnl" altLang="es-ES" sz="1400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rs1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+ </a:t>
                      </a:r>
                      <a:r>
                        <a:rPr lang="es-ES_tradnl" altLang="es-ES" sz="1400" i="0" dirty="0">
                          <a:solidFill>
                            <a:srgbClr val="6699F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rs2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731804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0x0</a:t>
                      </a: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6699F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rs2</a:t>
                      </a: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_tradnl" altLang="es-ES" sz="1200" b="1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rs1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0x0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0x33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graphicFrame>
        <p:nvGraphicFramePr>
          <p:cNvPr id="30" name="Tabla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452270"/>
              </p:ext>
            </p:extLst>
          </p:nvPr>
        </p:nvGraphicFramePr>
        <p:xfrm>
          <a:off x="5885034" y="3428006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sp>
        <p:nvSpPr>
          <p:cNvPr id="4" name="AutoShape 139">
            <a:extLst>
              <a:ext uri="{FF2B5EF4-FFF2-40B4-BE49-F238E27FC236}">
                <a16:creationId xmlns:a16="http://schemas.microsoft.com/office/drawing/2014/main" id="{D3D91CA7-5291-44A4-B0C2-6F25387D9019}"/>
              </a:ext>
            </a:extLst>
          </p:cNvPr>
          <p:cNvSpPr>
            <a:spLocks/>
          </p:cNvSpPr>
          <p:nvPr/>
        </p:nvSpPr>
        <p:spPr bwMode="auto">
          <a:xfrm rot="5400000">
            <a:off x="6532505" y="2590674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66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6" name="AutoShape 166">
            <a:extLst>
              <a:ext uri="{FF2B5EF4-FFF2-40B4-BE49-F238E27FC236}">
                <a16:creationId xmlns:a16="http://schemas.microsoft.com/office/drawing/2014/main" id="{C1024F09-5C0E-622B-0898-B78CA360A79D}"/>
              </a:ext>
            </a:extLst>
          </p:cNvPr>
          <p:cNvCxnSpPr>
            <a:cxnSpLocks noChangeShapeType="1"/>
            <a:stCxn id="4" idx="1"/>
            <a:endCxn id="25" idx="3"/>
          </p:cNvCxnSpPr>
          <p:nvPr/>
        </p:nvCxnSpPr>
        <p:spPr bwMode="auto">
          <a:xfrm rot="16200000" flipH="1">
            <a:off x="6914743" y="2928929"/>
            <a:ext cx="1352389" cy="1970816"/>
          </a:xfrm>
          <a:prstGeom prst="bentConnector4">
            <a:avLst>
              <a:gd name="adj1" fmla="val -21506"/>
              <a:gd name="adj2" fmla="val 111599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AutoShape 165">
            <a:extLst>
              <a:ext uri="{FF2B5EF4-FFF2-40B4-BE49-F238E27FC236}">
                <a16:creationId xmlns:a16="http://schemas.microsoft.com/office/drawing/2014/main" id="{02E446FA-4D26-0F28-6A4A-DE76297160AA}"/>
              </a:ext>
            </a:extLst>
          </p:cNvPr>
          <p:cNvSpPr>
            <a:spLocks/>
          </p:cNvSpPr>
          <p:nvPr/>
        </p:nvSpPr>
        <p:spPr bwMode="auto">
          <a:xfrm rot="10800000">
            <a:off x="7404405" y="3428630"/>
            <a:ext cx="146050" cy="1961865"/>
          </a:xfrm>
          <a:prstGeom prst="leftBrace">
            <a:avLst>
              <a:gd name="adj1" fmla="val 52536"/>
              <a:gd name="adj2" fmla="val 74857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8" name="AutoShape 139">
            <a:extLst>
              <a:ext uri="{FF2B5EF4-FFF2-40B4-BE49-F238E27FC236}">
                <a16:creationId xmlns:a16="http://schemas.microsoft.com/office/drawing/2014/main" id="{061F1EA6-F3C9-01DB-0780-8D5966901D88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6532505" y="4787463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10" name="AutoShape 166">
            <a:extLst>
              <a:ext uri="{FF2B5EF4-FFF2-40B4-BE49-F238E27FC236}">
                <a16:creationId xmlns:a16="http://schemas.microsoft.com/office/drawing/2014/main" id="{6B7165AC-4DA5-B6EF-5B59-F31232A778D8}"/>
              </a:ext>
            </a:extLst>
          </p:cNvPr>
          <p:cNvCxnSpPr>
            <a:cxnSpLocks noChangeShapeType="1"/>
            <a:stCxn id="7" idx="1"/>
            <a:endCxn id="24" idx="0"/>
          </p:cNvCxnSpPr>
          <p:nvPr/>
        </p:nvCxnSpPr>
        <p:spPr bwMode="auto">
          <a:xfrm>
            <a:off x="7550455" y="3921902"/>
            <a:ext cx="821106" cy="248594"/>
          </a:xfrm>
          <a:prstGeom prst="bentConnector2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166">
            <a:extLst>
              <a:ext uri="{FF2B5EF4-FFF2-40B4-BE49-F238E27FC236}">
                <a16:creationId xmlns:a16="http://schemas.microsoft.com/office/drawing/2014/main" id="{AA68F422-9E8E-9F8F-F5C4-A8F39B3D9535}"/>
              </a:ext>
            </a:extLst>
          </p:cNvPr>
          <p:cNvCxnSpPr>
            <a:cxnSpLocks noChangeShapeType="1"/>
            <a:stCxn id="26" idx="2"/>
            <a:endCxn id="8" idx="1"/>
          </p:cNvCxnSpPr>
          <p:nvPr/>
        </p:nvCxnSpPr>
        <p:spPr bwMode="auto">
          <a:xfrm rot="5400000">
            <a:off x="7239920" y="4449341"/>
            <a:ext cx="497251" cy="1766030"/>
          </a:xfrm>
          <a:prstGeom prst="bentConnector3">
            <a:avLst>
              <a:gd name="adj1" fmla="val 167073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1" name="Grupo 30">
            <a:extLst>
              <a:ext uri="{FF2B5EF4-FFF2-40B4-BE49-F238E27FC236}">
                <a16:creationId xmlns:a16="http://schemas.microsoft.com/office/drawing/2014/main" id="{D0F0DCBE-F85B-369E-0000-686B42B60CB6}"/>
              </a:ext>
            </a:extLst>
          </p:cNvPr>
          <p:cNvGrpSpPr/>
          <p:nvPr/>
        </p:nvGrpSpPr>
        <p:grpSpPr>
          <a:xfrm>
            <a:off x="9327570" y="3311168"/>
            <a:ext cx="819151" cy="750887"/>
            <a:chOff x="9327570" y="3679960"/>
            <a:chExt cx="819151" cy="750887"/>
          </a:xfrm>
        </p:grpSpPr>
        <p:sp>
          <p:nvSpPr>
            <p:cNvPr id="118" name="Text Box 230"/>
            <p:cNvSpPr txBox="1">
              <a:spLocks noChangeArrowheads="1"/>
            </p:cNvSpPr>
            <p:nvPr/>
          </p:nvSpPr>
          <p:spPr bwMode="auto">
            <a:xfrm>
              <a:off x="9327571" y="3940309"/>
              <a:ext cx="179701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9" name="Text Box 231"/>
            <p:cNvSpPr txBox="1">
              <a:spLocks noChangeArrowheads="1"/>
            </p:cNvSpPr>
            <p:nvPr/>
          </p:nvSpPr>
          <p:spPr bwMode="auto">
            <a:xfrm>
              <a:off x="9966176" y="3940309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9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236" name="Text Box 231"/>
            <p:cNvSpPr txBox="1">
              <a:spLocks noChangeArrowheads="1"/>
            </p:cNvSpPr>
            <p:nvPr/>
          </p:nvSpPr>
          <p:spPr bwMode="auto">
            <a:xfrm>
              <a:off x="9838719" y="3940735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46" name="Text Box 231"/>
            <p:cNvSpPr txBox="1">
              <a:spLocks noChangeArrowheads="1"/>
            </p:cNvSpPr>
            <p:nvPr/>
          </p:nvSpPr>
          <p:spPr bwMode="auto">
            <a:xfrm>
              <a:off x="9634729" y="3940735"/>
              <a:ext cx="127457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Text Box 231">
              <a:extLst>
                <a:ext uri="{FF2B5EF4-FFF2-40B4-BE49-F238E27FC236}">
                  <a16:creationId xmlns:a16="http://schemas.microsoft.com/office/drawing/2014/main" id="{F386FD0D-5C43-5764-A5CD-168D0D0D7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2186" y="3940309"/>
              <a:ext cx="76533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13" name="Text Box 231">
              <a:extLst>
                <a:ext uri="{FF2B5EF4-FFF2-40B4-BE49-F238E27FC236}">
                  <a16:creationId xmlns:a16="http://schemas.microsoft.com/office/drawing/2014/main" id="{D2F2C178-19C4-1FF5-2838-7159472F8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7272" y="3940735"/>
              <a:ext cx="127457" cy="229761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5" name="Freeform 228">
              <a:extLst>
                <a:ext uri="{FF2B5EF4-FFF2-40B4-BE49-F238E27FC236}">
                  <a16:creationId xmlns:a16="http://schemas.microsoft.com/office/drawing/2014/main" id="{3A9F5019-A0B2-78F2-42A2-B58ABCDBB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7570" y="3679960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229">
              <a:extLst>
                <a:ext uri="{FF2B5EF4-FFF2-40B4-BE49-F238E27FC236}">
                  <a16:creationId xmlns:a16="http://schemas.microsoft.com/office/drawing/2014/main" id="{57CE0D1E-2AE1-D1B8-8216-415C44761E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571" y="4170497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129E939A-8159-97EE-8A37-49C7E27952E0}"/>
              </a:ext>
            </a:extLst>
          </p:cNvPr>
          <p:cNvGrpSpPr/>
          <p:nvPr/>
        </p:nvGrpSpPr>
        <p:grpSpPr>
          <a:xfrm>
            <a:off x="7725503" y="4170496"/>
            <a:ext cx="999515" cy="913235"/>
            <a:chOff x="6400277" y="4532863"/>
            <a:chExt cx="999515" cy="913235"/>
          </a:xfrm>
        </p:grpSpPr>
        <p:sp>
          <p:nvSpPr>
            <p:cNvPr id="24" name="Text Box 231">
              <a:extLst>
                <a:ext uri="{FF2B5EF4-FFF2-40B4-BE49-F238E27FC236}">
                  <a16:creationId xmlns:a16="http://schemas.microsoft.com/office/drawing/2014/main" id="{CE8B0EE9-218B-C145-B834-F1F4F6826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1549" y="4532863"/>
              <a:ext cx="409571" cy="230188"/>
            </a:xfrm>
            <a:prstGeom prst="rect">
              <a:avLst/>
            </a:prstGeom>
            <a:solidFill>
              <a:srgbClr val="9999FF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5" name="Text Box 231">
              <a:extLst>
                <a:ext uri="{FF2B5EF4-FFF2-40B4-BE49-F238E27FC236}">
                  <a16:creationId xmlns:a16="http://schemas.microsoft.com/office/drawing/2014/main" id="{1EC2E613-7553-2FF7-369F-940102378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1549" y="4837805"/>
              <a:ext cx="409571" cy="230188"/>
            </a:xfrm>
            <a:prstGeom prst="rect">
              <a:avLst/>
            </a:prstGeom>
            <a:solidFill>
              <a:srgbClr val="9999FF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6" name="Text Box 231">
              <a:extLst>
                <a:ext uri="{FF2B5EF4-FFF2-40B4-BE49-F238E27FC236}">
                  <a16:creationId xmlns:a16="http://schemas.microsoft.com/office/drawing/2014/main" id="{D2A58F44-F36F-C531-4499-2CA77A0BCD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1548" y="5215910"/>
              <a:ext cx="409571" cy="230188"/>
            </a:xfrm>
            <a:prstGeom prst="rect">
              <a:avLst/>
            </a:prstGeom>
            <a:solidFill>
              <a:srgbClr val="9999FF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414C4754-8B57-10F8-5401-7848809974C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00277" y="5142747"/>
              <a:ext cx="99951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99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 Box 231">
              <a:extLst>
                <a:ext uri="{FF2B5EF4-FFF2-40B4-BE49-F238E27FC236}">
                  <a16:creationId xmlns:a16="http://schemas.microsoft.com/office/drawing/2014/main" id="{D86628E5-1865-D903-904D-4796FEBD61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6659" y="4804456"/>
              <a:ext cx="115416" cy="276999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 anchorCtr="1">
              <a:spAutoFit/>
            </a:bodyPr>
            <a:lstStyle/>
            <a:p>
              <a:pPr>
                <a:buFontTx/>
                <a:buNone/>
              </a:pPr>
              <a:r>
                <a:rPr lang="es-ES_tradnl" altLang="es-ES" dirty="0">
                  <a:solidFill>
                    <a:srgbClr val="9999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36211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Operaciones aritméticas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915442"/>
            <a:ext cx="3549331" cy="94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Resta dos registros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dejando el resultado en un tercero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248" name="Tabla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124073"/>
              </p:ext>
            </p:extLst>
          </p:nvPr>
        </p:nvGraphicFramePr>
        <p:xfrm>
          <a:off x="404723" y="1438874"/>
          <a:ext cx="9066004" cy="772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R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215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sub 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rs2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 </a:t>
                      </a:r>
                      <a:r>
                        <a:rPr lang="es-ES_tradnl" altLang="es-ES" sz="1400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rs1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- </a:t>
                      </a:r>
                      <a:r>
                        <a:rPr lang="es-ES_tradnl" altLang="es-ES" sz="1400" i="0" dirty="0">
                          <a:solidFill>
                            <a:srgbClr val="6699F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rs2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731804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i="0" u="none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0x20</a:t>
                      </a: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6699F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rs2</a:t>
                      </a: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_tradnl" altLang="es-ES" sz="1200" b="1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rs1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0x0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0x33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graphicFrame>
        <p:nvGraphicFramePr>
          <p:cNvPr id="30" name="Tabla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760571"/>
              </p:ext>
            </p:extLst>
          </p:nvPr>
        </p:nvGraphicFramePr>
        <p:xfrm>
          <a:off x="5885034" y="3428006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sp>
        <p:nvSpPr>
          <p:cNvPr id="4" name="AutoShape 139">
            <a:extLst>
              <a:ext uri="{FF2B5EF4-FFF2-40B4-BE49-F238E27FC236}">
                <a16:creationId xmlns:a16="http://schemas.microsoft.com/office/drawing/2014/main" id="{D3D91CA7-5291-44A4-B0C2-6F25387D9019}"/>
              </a:ext>
            </a:extLst>
          </p:cNvPr>
          <p:cNvSpPr>
            <a:spLocks/>
          </p:cNvSpPr>
          <p:nvPr/>
        </p:nvSpPr>
        <p:spPr bwMode="auto">
          <a:xfrm rot="5400000">
            <a:off x="6532505" y="2590674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66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6" name="AutoShape 166">
            <a:extLst>
              <a:ext uri="{FF2B5EF4-FFF2-40B4-BE49-F238E27FC236}">
                <a16:creationId xmlns:a16="http://schemas.microsoft.com/office/drawing/2014/main" id="{C1024F09-5C0E-622B-0898-B78CA360A79D}"/>
              </a:ext>
            </a:extLst>
          </p:cNvPr>
          <p:cNvCxnSpPr>
            <a:cxnSpLocks noChangeShapeType="1"/>
            <a:stCxn id="4" idx="1"/>
            <a:endCxn id="25" idx="3"/>
          </p:cNvCxnSpPr>
          <p:nvPr/>
        </p:nvCxnSpPr>
        <p:spPr bwMode="auto">
          <a:xfrm rot="16200000" flipH="1">
            <a:off x="6914743" y="2928929"/>
            <a:ext cx="1352389" cy="1970816"/>
          </a:xfrm>
          <a:prstGeom prst="bentConnector4">
            <a:avLst>
              <a:gd name="adj1" fmla="val -21506"/>
              <a:gd name="adj2" fmla="val 111599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AutoShape 165">
            <a:extLst>
              <a:ext uri="{FF2B5EF4-FFF2-40B4-BE49-F238E27FC236}">
                <a16:creationId xmlns:a16="http://schemas.microsoft.com/office/drawing/2014/main" id="{02E446FA-4D26-0F28-6A4A-DE76297160AA}"/>
              </a:ext>
            </a:extLst>
          </p:cNvPr>
          <p:cNvSpPr>
            <a:spLocks/>
          </p:cNvSpPr>
          <p:nvPr/>
        </p:nvSpPr>
        <p:spPr bwMode="auto">
          <a:xfrm rot="10800000">
            <a:off x="7404405" y="3428630"/>
            <a:ext cx="146050" cy="1961865"/>
          </a:xfrm>
          <a:prstGeom prst="leftBrace">
            <a:avLst>
              <a:gd name="adj1" fmla="val 52536"/>
              <a:gd name="adj2" fmla="val 74857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8" name="AutoShape 139">
            <a:extLst>
              <a:ext uri="{FF2B5EF4-FFF2-40B4-BE49-F238E27FC236}">
                <a16:creationId xmlns:a16="http://schemas.microsoft.com/office/drawing/2014/main" id="{061F1EA6-F3C9-01DB-0780-8D5966901D88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6532505" y="4787463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10" name="AutoShape 166">
            <a:extLst>
              <a:ext uri="{FF2B5EF4-FFF2-40B4-BE49-F238E27FC236}">
                <a16:creationId xmlns:a16="http://schemas.microsoft.com/office/drawing/2014/main" id="{6B7165AC-4DA5-B6EF-5B59-F31232A778D8}"/>
              </a:ext>
            </a:extLst>
          </p:cNvPr>
          <p:cNvCxnSpPr>
            <a:cxnSpLocks noChangeShapeType="1"/>
            <a:stCxn id="7" idx="1"/>
            <a:endCxn id="24" idx="0"/>
          </p:cNvCxnSpPr>
          <p:nvPr/>
        </p:nvCxnSpPr>
        <p:spPr bwMode="auto">
          <a:xfrm>
            <a:off x="7550455" y="3921902"/>
            <a:ext cx="821106" cy="248594"/>
          </a:xfrm>
          <a:prstGeom prst="bentConnector2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166">
            <a:extLst>
              <a:ext uri="{FF2B5EF4-FFF2-40B4-BE49-F238E27FC236}">
                <a16:creationId xmlns:a16="http://schemas.microsoft.com/office/drawing/2014/main" id="{AA68F422-9E8E-9F8F-F5C4-A8F39B3D9535}"/>
              </a:ext>
            </a:extLst>
          </p:cNvPr>
          <p:cNvCxnSpPr>
            <a:cxnSpLocks noChangeShapeType="1"/>
            <a:stCxn id="26" idx="2"/>
            <a:endCxn id="8" idx="1"/>
          </p:cNvCxnSpPr>
          <p:nvPr/>
        </p:nvCxnSpPr>
        <p:spPr bwMode="auto">
          <a:xfrm rot="5400000">
            <a:off x="7239920" y="4449341"/>
            <a:ext cx="497251" cy="1766030"/>
          </a:xfrm>
          <a:prstGeom prst="bentConnector3">
            <a:avLst>
              <a:gd name="adj1" fmla="val 167073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1" name="Grupo 30">
            <a:extLst>
              <a:ext uri="{FF2B5EF4-FFF2-40B4-BE49-F238E27FC236}">
                <a16:creationId xmlns:a16="http://schemas.microsoft.com/office/drawing/2014/main" id="{D0F0DCBE-F85B-369E-0000-686B42B60CB6}"/>
              </a:ext>
            </a:extLst>
          </p:cNvPr>
          <p:cNvGrpSpPr/>
          <p:nvPr/>
        </p:nvGrpSpPr>
        <p:grpSpPr>
          <a:xfrm>
            <a:off x="9327570" y="3311168"/>
            <a:ext cx="819151" cy="750887"/>
            <a:chOff x="9327570" y="3679960"/>
            <a:chExt cx="819151" cy="750887"/>
          </a:xfrm>
        </p:grpSpPr>
        <p:sp>
          <p:nvSpPr>
            <p:cNvPr id="118" name="Text Box 230"/>
            <p:cNvSpPr txBox="1">
              <a:spLocks noChangeArrowheads="1"/>
            </p:cNvSpPr>
            <p:nvPr/>
          </p:nvSpPr>
          <p:spPr bwMode="auto">
            <a:xfrm>
              <a:off x="9327571" y="3940309"/>
              <a:ext cx="179701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9" name="Text Box 231"/>
            <p:cNvSpPr txBox="1">
              <a:spLocks noChangeArrowheads="1"/>
            </p:cNvSpPr>
            <p:nvPr/>
          </p:nvSpPr>
          <p:spPr bwMode="auto">
            <a:xfrm>
              <a:off x="9966176" y="3940309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9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236" name="Text Box 231"/>
            <p:cNvSpPr txBox="1">
              <a:spLocks noChangeArrowheads="1"/>
            </p:cNvSpPr>
            <p:nvPr/>
          </p:nvSpPr>
          <p:spPr bwMode="auto">
            <a:xfrm>
              <a:off x="9838719" y="3940735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46" name="Text Box 231"/>
            <p:cNvSpPr txBox="1">
              <a:spLocks noChangeArrowheads="1"/>
            </p:cNvSpPr>
            <p:nvPr/>
          </p:nvSpPr>
          <p:spPr bwMode="auto">
            <a:xfrm>
              <a:off x="9634729" y="3940735"/>
              <a:ext cx="127457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Text Box 231">
              <a:extLst>
                <a:ext uri="{FF2B5EF4-FFF2-40B4-BE49-F238E27FC236}">
                  <a16:creationId xmlns:a16="http://schemas.microsoft.com/office/drawing/2014/main" id="{F386FD0D-5C43-5764-A5CD-168D0D0D7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2186" y="3940309"/>
              <a:ext cx="76533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13" name="Text Box 231">
              <a:extLst>
                <a:ext uri="{FF2B5EF4-FFF2-40B4-BE49-F238E27FC236}">
                  <a16:creationId xmlns:a16="http://schemas.microsoft.com/office/drawing/2014/main" id="{D2F2C178-19C4-1FF5-2838-7159472F8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7272" y="3940735"/>
              <a:ext cx="127457" cy="229761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5" name="Freeform 228">
              <a:extLst>
                <a:ext uri="{FF2B5EF4-FFF2-40B4-BE49-F238E27FC236}">
                  <a16:creationId xmlns:a16="http://schemas.microsoft.com/office/drawing/2014/main" id="{3A9F5019-A0B2-78F2-42A2-B58ABCDBB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7570" y="3679960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229">
              <a:extLst>
                <a:ext uri="{FF2B5EF4-FFF2-40B4-BE49-F238E27FC236}">
                  <a16:creationId xmlns:a16="http://schemas.microsoft.com/office/drawing/2014/main" id="{57CE0D1E-2AE1-D1B8-8216-415C44761E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571" y="4170497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129E939A-8159-97EE-8A37-49C7E27952E0}"/>
              </a:ext>
            </a:extLst>
          </p:cNvPr>
          <p:cNvGrpSpPr/>
          <p:nvPr/>
        </p:nvGrpSpPr>
        <p:grpSpPr>
          <a:xfrm>
            <a:off x="7725503" y="4170496"/>
            <a:ext cx="999515" cy="913235"/>
            <a:chOff x="6400277" y="4532863"/>
            <a:chExt cx="999515" cy="913235"/>
          </a:xfrm>
        </p:grpSpPr>
        <p:sp>
          <p:nvSpPr>
            <p:cNvPr id="24" name="Text Box 231">
              <a:extLst>
                <a:ext uri="{FF2B5EF4-FFF2-40B4-BE49-F238E27FC236}">
                  <a16:creationId xmlns:a16="http://schemas.microsoft.com/office/drawing/2014/main" id="{CE8B0EE9-218B-C145-B834-F1F4F6826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1549" y="4532863"/>
              <a:ext cx="409571" cy="230188"/>
            </a:xfrm>
            <a:prstGeom prst="rect">
              <a:avLst/>
            </a:prstGeom>
            <a:solidFill>
              <a:srgbClr val="9999FF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5" name="Text Box 231">
              <a:extLst>
                <a:ext uri="{FF2B5EF4-FFF2-40B4-BE49-F238E27FC236}">
                  <a16:creationId xmlns:a16="http://schemas.microsoft.com/office/drawing/2014/main" id="{1EC2E613-7553-2FF7-369F-940102378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1549" y="4837805"/>
              <a:ext cx="409571" cy="230188"/>
            </a:xfrm>
            <a:prstGeom prst="rect">
              <a:avLst/>
            </a:prstGeom>
            <a:solidFill>
              <a:srgbClr val="9999FF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6" name="Text Box 231">
              <a:extLst>
                <a:ext uri="{FF2B5EF4-FFF2-40B4-BE49-F238E27FC236}">
                  <a16:creationId xmlns:a16="http://schemas.microsoft.com/office/drawing/2014/main" id="{D2A58F44-F36F-C531-4499-2CA77A0BCD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1548" y="5215910"/>
              <a:ext cx="409571" cy="230188"/>
            </a:xfrm>
            <a:prstGeom prst="rect">
              <a:avLst/>
            </a:prstGeom>
            <a:solidFill>
              <a:srgbClr val="9999FF"/>
            </a:solidFill>
            <a:ln w="3175">
              <a:noFill/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8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414C4754-8B57-10F8-5401-7848809974C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00277" y="5142747"/>
              <a:ext cx="99951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9999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 Box 231">
              <a:extLst>
                <a:ext uri="{FF2B5EF4-FFF2-40B4-BE49-F238E27FC236}">
                  <a16:creationId xmlns:a16="http://schemas.microsoft.com/office/drawing/2014/main" id="{D86628E5-1865-D903-904D-4796FEBD61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1543" y="4804456"/>
              <a:ext cx="70532" cy="276999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 anchorCtr="1">
              <a:spAutoFit/>
            </a:bodyPr>
            <a:lstStyle/>
            <a:p>
              <a:pPr>
                <a:buFontTx/>
                <a:buNone/>
              </a:pPr>
              <a:r>
                <a:rPr lang="es-ES_tradnl" altLang="es-ES" dirty="0">
                  <a:solidFill>
                    <a:srgbClr val="9999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853481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Operaciones aritméticas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915442"/>
            <a:ext cx="4124964" cy="94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Multiplica dos registros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dejando la parte baja del resultado 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en un tercero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8" name="Tabla 2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7203356"/>
                  </p:ext>
                </p:extLst>
              </p:nvPr>
            </p:nvGraphicFramePr>
            <p:xfrm>
              <a:off x="404723" y="1438874"/>
              <a:ext cx="9066004" cy="7724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2748">
                      <a:extLst>
                        <a:ext uri="{9D8B030D-6E8A-4147-A177-3AD203B41FA5}">
                          <a16:colId xmlns:a16="http://schemas.microsoft.com/office/drawing/2014/main" val="681242124"/>
                        </a:ext>
                      </a:extLst>
                    </a:gridCol>
                    <a:gridCol w="2236984">
                      <a:extLst>
                        <a:ext uri="{9D8B030D-6E8A-4147-A177-3AD203B41FA5}">
                          <a16:colId xmlns:a16="http://schemas.microsoft.com/office/drawing/2014/main" val="237158718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8522163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057447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1672296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10864821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77561896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9288620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95962349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4114492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251280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3145283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6028202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393594214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8854800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9527274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388891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0241782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1610476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8871944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4040388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7372915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048999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61909419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01765817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5180318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265774929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66390319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09336783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20552094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95616895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730449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548423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411589128"/>
                        </a:ext>
                      </a:extLst>
                    </a:gridCol>
                  </a:tblGrid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Nemónico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Operación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800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Formato R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541296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596659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mul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← (</a:t>
                          </a:r>
                          <a:r>
                            <a:rPr lang="es-ES_tradnl" altLang="es-ES" sz="1400" i="0" dirty="0">
                              <a:solidFill>
                                <a:srgbClr val="00B05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rs1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altLang="es-E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Symbol" panose="05050102010706020507" pitchFamily="18" charset="2"/>
                                </a:rPr>
                                <m:t>×</m:t>
                              </m:r>
                            </m:oMath>
                          </a14:m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 </a:t>
                          </a:r>
                          <a:r>
                            <a:rPr lang="es-ES_tradnl" altLang="es-ES" sz="1400" i="0" dirty="0">
                              <a:solidFill>
                                <a:srgbClr val="6699FF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)</a:t>
                          </a:r>
                          <a:r>
                            <a:rPr lang="es-ES_tradnl" altLang="es-ES" sz="1400" i="0" baseline="-250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ea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31:0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ea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731804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i="0" u="none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0x01</a:t>
                          </a: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6699FF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rs2</a:t>
                          </a: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s-ES_tradnl" altLang="es-ES" sz="1200" b="1" i="0" dirty="0">
                              <a:solidFill>
                                <a:srgbClr val="00B05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rs1</a:t>
                          </a: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0x0</a:t>
                          </a: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FF6699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rd</a:t>
                          </a: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0x33</a:t>
                          </a: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52599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8" name="Tabla 2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7203356"/>
                  </p:ext>
                </p:extLst>
              </p:nvPr>
            </p:nvGraphicFramePr>
            <p:xfrm>
              <a:off x="404723" y="1438874"/>
              <a:ext cx="9066004" cy="7724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2748">
                      <a:extLst>
                        <a:ext uri="{9D8B030D-6E8A-4147-A177-3AD203B41FA5}">
                          <a16:colId xmlns:a16="http://schemas.microsoft.com/office/drawing/2014/main" val="681242124"/>
                        </a:ext>
                      </a:extLst>
                    </a:gridCol>
                    <a:gridCol w="2236984">
                      <a:extLst>
                        <a:ext uri="{9D8B030D-6E8A-4147-A177-3AD203B41FA5}">
                          <a16:colId xmlns:a16="http://schemas.microsoft.com/office/drawing/2014/main" val="237158718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8522163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057447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1672296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10864821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77561896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9288620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95962349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4114492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251280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3145283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6028202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393594214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8854800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9527274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388891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0241782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1610476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8871944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4040388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7372915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048999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61909419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01765817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5180318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265774929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66390319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09336783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20552094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95616895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730449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548423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411589128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Nemónico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Operación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800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Formato R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5412962"/>
                      </a:ext>
                    </a:extLst>
                  </a:tr>
                  <a:tr h="609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596659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mul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937" t="-188889" r="-237057" b="-12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731804"/>
                      </a:ext>
                    </a:extLst>
                  </a:tr>
                  <a:tr h="221987"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i="0" u="none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0x01</a:t>
                          </a: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>
                              <a:solidFill>
                                <a:srgbClr val="6699FF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rs2</a:t>
                          </a: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s-ES_tradnl" altLang="es-ES" sz="1200" b="1" i="0">
                              <a:solidFill>
                                <a:srgbClr val="00B05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rs1</a:t>
                          </a: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0x0</a:t>
                          </a: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>
                              <a:solidFill>
                                <a:srgbClr val="FF6699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rd</a:t>
                          </a: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0x33</a:t>
                          </a: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525990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1" name="Grupo 30">
            <a:extLst>
              <a:ext uri="{FF2B5EF4-FFF2-40B4-BE49-F238E27FC236}">
                <a16:creationId xmlns:a16="http://schemas.microsoft.com/office/drawing/2014/main" id="{D0F0DCBE-F85B-369E-0000-686B42B60CB6}"/>
              </a:ext>
            </a:extLst>
          </p:cNvPr>
          <p:cNvGrpSpPr/>
          <p:nvPr/>
        </p:nvGrpSpPr>
        <p:grpSpPr>
          <a:xfrm>
            <a:off x="9327570" y="3315317"/>
            <a:ext cx="819151" cy="750887"/>
            <a:chOff x="9327570" y="3679960"/>
            <a:chExt cx="819151" cy="750887"/>
          </a:xfrm>
        </p:grpSpPr>
        <p:sp>
          <p:nvSpPr>
            <p:cNvPr id="118" name="Text Box 230"/>
            <p:cNvSpPr txBox="1">
              <a:spLocks noChangeArrowheads="1"/>
            </p:cNvSpPr>
            <p:nvPr/>
          </p:nvSpPr>
          <p:spPr bwMode="auto">
            <a:xfrm>
              <a:off x="9327571" y="3940309"/>
              <a:ext cx="179701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9" name="Text Box 231"/>
            <p:cNvSpPr txBox="1">
              <a:spLocks noChangeArrowheads="1"/>
            </p:cNvSpPr>
            <p:nvPr/>
          </p:nvSpPr>
          <p:spPr bwMode="auto">
            <a:xfrm>
              <a:off x="9966176" y="3940309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9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36" name="Text Box 231"/>
            <p:cNvSpPr txBox="1">
              <a:spLocks noChangeArrowheads="1"/>
            </p:cNvSpPr>
            <p:nvPr/>
          </p:nvSpPr>
          <p:spPr bwMode="auto">
            <a:xfrm>
              <a:off x="9838719" y="3940735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46" name="Text Box 231"/>
            <p:cNvSpPr txBox="1">
              <a:spLocks noChangeArrowheads="1"/>
            </p:cNvSpPr>
            <p:nvPr/>
          </p:nvSpPr>
          <p:spPr bwMode="auto">
            <a:xfrm>
              <a:off x="9634729" y="3940735"/>
              <a:ext cx="127457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Text Box 231">
              <a:extLst>
                <a:ext uri="{FF2B5EF4-FFF2-40B4-BE49-F238E27FC236}">
                  <a16:creationId xmlns:a16="http://schemas.microsoft.com/office/drawing/2014/main" id="{F386FD0D-5C43-5764-A5CD-168D0D0D7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2186" y="3940309"/>
              <a:ext cx="76533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13" name="Text Box 231">
              <a:extLst>
                <a:ext uri="{FF2B5EF4-FFF2-40B4-BE49-F238E27FC236}">
                  <a16:creationId xmlns:a16="http://schemas.microsoft.com/office/drawing/2014/main" id="{D2F2C178-19C4-1FF5-2838-7159472F8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7272" y="3940735"/>
              <a:ext cx="127457" cy="229761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5" name="Freeform 228">
              <a:extLst>
                <a:ext uri="{FF2B5EF4-FFF2-40B4-BE49-F238E27FC236}">
                  <a16:creationId xmlns:a16="http://schemas.microsoft.com/office/drawing/2014/main" id="{3A9F5019-A0B2-78F2-42A2-B58ABCDBB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7570" y="3679960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229">
              <a:extLst>
                <a:ext uri="{FF2B5EF4-FFF2-40B4-BE49-F238E27FC236}">
                  <a16:creationId xmlns:a16="http://schemas.microsoft.com/office/drawing/2014/main" id="{57CE0D1E-2AE1-D1B8-8216-415C44761E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571" y="4170497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" name="AutoShape 139">
            <a:extLst>
              <a:ext uri="{FF2B5EF4-FFF2-40B4-BE49-F238E27FC236}">
                <a16:creationId xmlns:a16="http://schemas.microsoft.com/office/drawing/2014/main" id="{8BA40AC1-C62C-CB98-A688-3B091FB96544}"/>
              </a:ext>
            </a:extLst>
          </p:cNvPr>
          <p:cNvSpPr>
            <a:spLocks/>
          </p:cNvSpPr>
          <p:nvPr/>
        </p:nvSpPr>
        <p:spPr bwMode="auto">
          <a:xfrm rot="5400000">
            <a:off x="6532503" y="2579750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66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5" name="AutoShape 166">
            <a:extLst>
              <a:ext uri="{FF2B5EF4-FFF2-40B4-BE49-F238E27FC236}">
                <a16:creationId xmlns:a16="http://schemas.microsoft.com/office/drawing/2014/main" id="{13326C77-9E50-4A03-1AC1-DB74A4354F58}"/>
              </a:ext>
            </a:extLst>
          </p:cNvPr>
          <p:cNvCxnSpPr>
            <a:cxnSpLocks noChangeShapeType="1"/>
            <a:stCxn id="3" idx="1"/>
            <a:endCxn id="20" idx="3"/>
          </p:cNvCxnSpPr>
          <p:nvPr/>
        </p:nvCxnSpPr>
        <p:spPr bwMode="auto">
          <a:xfrm rot="16200000" flipH="1">
            <a:off x="7065731" y="2767015"/>
            <a:ext cx="1163429" cy="2083836"/>
          </a:xfrm>
          <a:prstGeom prst="bentConnector4">
            <a:avLst>
              <a:gd name="adj1" fmla="val -28858"/>
              <a:gd name="adj2" fmla="val 110970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AutoShape 165">
            <a:extLst>
              <a:ext uri="{FF2B5EF4-FFF2-40B4-BE49-F238E27FC236}">
                <a16:creationId xmlns:a16="http://schemas.microsoft.com/office/drawing/2014/main" id="{47677A60-670A-7E15-D2E6-751617E0B7BC}"/>
              </a:ext>
            </a:extLst>
          </p:cNvPr>
          <p:cNvSpPr>
            <a:spLocks/>
          </p:cNvSpPr>
          <p:nvPr/>
        </p:nvSpPr>
        <p:spPr bwMode="auto">
          <a:xfrm rot="10800000">
            <a:off x="7404403" y="3417706"/>
            <a:ext cx="146050" cy="1961865"/>
          </a:xfrm>
          <a:prstGeom prst="leftBrace">
            <a:avLst>
              <a:gd name="adj1" fmla="val 52536"/>
              <a:gd name="adj2" fmla="val 65536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14" name="AutoShape 166">
            <a:extLst>
              <a:ext uri="{FF2B5EF4-FFF2-40B4-BE49-F238E27FC236}">
                <a16:creationId xmlns:a16="http://schemas.microsoft.com/office/drawing/2014/main" id="{BB2FCD63-D537-4CAB-80D1-0138D034FB2E}"/>
              </a:ext>
            </a:extLst>
          </p:cNvPr>
          <p:cNvCxnSpPr>
            <a:cxnSpLocks noChangeShapeType="1"/>
            <a:stCxn id="12" idx="1"/>
            <a:endCxn id="19" idx="1"/>
          </p:cNvCxnSpPr>
          <p:nvPr/>
        </p:nvCxnSpPr>
        <p:spPr bwMode="auto">
          <a:xfrm flipV="1">
            <a:off x="7550453" y="4085706"/>
            <a:ext cx="729340" cy="8137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 Box 231">
            <a:extLst>
              <a:ext uri="{FF2B5EF4-FFF2-40B4-BE49-F238E27FC236}">
                <a16:creationId xmlns:a16="http://schemas.microsoft.com/office/drawing/2014/main" id="{2D6856E5-C34F-3100-8E87-98521161F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9793" y="3970612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Text Box 231">
            <a:extLst>
              <a:ext uri="{FF2B5EF4-FFF2-40B4-BE49-F238E27FC236}">
                <a16:creationId xmlns:a16="http://schemas.microsoft.com/office/drawing/2014/main" id="{3AFE6D12-BA02-E8AE-D6CD-037337D96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9793" y="4275554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Text Box 231">
            <a:extLst>
              <a:ext uri="{FF2B5EF4-FFF2-40B4-BE49-F238E27FC236}">
                <a16:creationId xmlns:a16="http://schemas.microsoft.com/office/drawing/2014/main" id="{A140C96A-D137-774E-5442-65629AF35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661" y="4653680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Text Box 231">
            <a:extLst>
              <a:ext uri="{FF2B5EF4-FFF2-40B4-BE49-F238E27FC236}">
                <a16:creationId xmlns:a16="http://schemas.microsoft.com/office/drawing/2014/main" id="{3EBC4096-C7DA-7036-F3AD-6B96E5893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9792" y="4653659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2C26A1F-BEE1-45E8-042F-B0A45AD13CC9}"/>
              </a:ext>
            </a:extLst>
          </p:cNvPr>
          <p:cNvCxnSpPr/>
          <p:nvPr/>
        </p:nvCxnSpPr>
        <p:spPr bwMode="auto">
          <a:xfrm>
            <a:off x="7710276" y="4580496"/>
            <a:ext cx="11277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231">
                <a:extLst>
                  <a:ext uri="{FF2B5EF4-FFF2-40B4-BE49-F238E27FC236}">
                    <a16:creationId xmlns:a16="http://schemas.microsoft.com/office/drawing/2014/main" id="{2A24EDCE-DB95-8DEF-582E-AD5ADE7286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20761" y="4242205"/>
                <a:ext cx="216406" cy="276999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altLang="es-ES" b="1" i="0" smtClean="0">
                          <a:solidFill>
                            <a:srgbClr val="99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×</m:t>
                      </m:r>
                    </m:oMath>
                  </m:oMathPara>
                </a14:m>
                <a:endParaRPr lang="es-ES_tradnl" altLang="es-ES" b="1" dirty="0">
                  <a:solidFill>
                    <a:srgbClr val="9999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3" name="Text Box 231">
                <a:extLst>
                  <a:ext uri="{FF2B5EF4-FFF2-40B4-BE49-F238E27FC236}">
                    <a16:creationId xmlns:a16="http://schemas.microsoft.com/office/drawing/2014/main" id="{2A24EDCE-DB95-8DEF-582E-AD5ADE728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20761" y="4242205"/>
                <a:ext cx="216406" cy="276999"/>
              </a:xfrm>
              <a:prstGeom prst="rect">
                <a:avLst/>
              </a:prstGeom>
              <a:blipFill>
                <a:blip r:embed="rId4"/>
                <a:stretch>
                  <a:fillRect l="-30556" r="-5556" b="-2222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a 35">
            <a:extLst>
              <a:ext uri="{FF2B5EF4-FFF2-40B4-BE49-F238E27FC236}">
                <a16:creationId xmlns:a16="http://schemas.microsoft.com/office/drawing/2014/main" id="{110ACC3E-946B-6531-2BEF-E8A3781B5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871730"/>
              </p:ext>
            </p:extLst>
          </p:nvPr>
        </p:nvGraphicFramePr>
        <p:xfrm>
          <a:off x="5885034" y="3432155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sp>
        <p:nvSpPr>
          <p:cNvPr id="37" name="AutoShape 139">
            <a:extLst>
              <a:ext uri="{FF2B5EF4-FFF2-40B4-BE49-F238E27FC236}">
                <a16:creationId xmlns:a16="http://schemas.microsoft.com/office/drawing/2014/main" id="{E952158C-BE94-25F3-4F1E-F8F4158A7F97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6532505" y="4791612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38" name="AutoShape 166">
            <a:extLst>
              <a:ext uri="{FF2B5EF4-FFF2-40B4-BE49-F238E27FC236}">
                <a16:creationId xmlns:a16="http://schemas.microsoft.com/office/drawing/2014/main" id="{66508518-5D3C-E0A2-8B6E-192A2D6719F1}"/>
              </a:ext>
            </a:extLst>
          </p:cNvPr>
          <p:cNvCxnSpPr>
            <a:cxnSpLocks noChangeShapeType="1"/>
            <a:stCxn id="29" idx="2"/>
            <a:endCxn id="37" idx="1"/>
          </p:cNvCxnSpPr>
          <p:nvPr/>
        </p:nvCxnSpPr>
        <p:spPr bwMode="auto">
          <a:xfrm rot="5400000">
            <a:off x="7194412" y="4294965"/>
            <a:ext cx="701284" cy="1879048"/>
          </a:xfrm>
          <a:prstGeom prst="bentConnector3">
            <a:avLst>
              <a:gd name="adj1" fmla="val 136756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4014200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Operaciones aritméticas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3212383"/>
            <a:ext cx="4124964" cy="94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Multiplica dos registros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dejando la parte alta del resultado 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en un tercero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8" name="Tabla 2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52987"/>
                  </p:ext>
                </p:extLst>
              </p:nvPr>
            </p:nvGraphicFramePr>
            <p:xfrm>
              <a:off x="404723" y="1438874"/>
              <a:ext cx="9066004" cy="14181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2748">
                      <a:extLst>
                        <a:ext uri="{9D8B030D-6E8A-4147-A177-3AD203B41FA5}">
                          <a16:colId xmlns:a16="http://schemas.microsoft.com/office/drawing/2014/main" val="681242124"/>
                        </a:ext>
                      </a:extLst>
                    </a:gridCol>
                    <a:gridCol w="2236984">
                      <a:extLst>
                        <a:ext uri="{9D8B030D-6E8A-4147-A177-3AD203B41FA5}">
                          <a16:colId xmlns:a16="http://schemas.microsoft.com/office/drawing/2014/main" val="237158718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8522163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057447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1672296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10864821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77561896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9288620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95962349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4114492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251280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3145283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6028202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393594214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8854800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9527274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388891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0241782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1610476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8871944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4040388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7372915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048999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61909419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01765817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5180318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265774929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66390319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09336783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20552094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95616895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730449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548423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411589128"/>
                        </a:ext>
                      </a:extLst>
                    </a:gridCol>
                  </a:tblGrid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Nemónico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Operación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800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Formato R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541296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596659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 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← (</a:t>
                          </a:r>
                          <a:r>
                            <a:rPr lang="es-ES_tradnl" altLang="es-ES" sz="1400" i="0" dirty="0">
                              <a:solidFill>
                                <a:srgbClr val="00B05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rs1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altLang="es-E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Symbol" panose="05050102010706020507" pitchFamily="18" charset="2"/>
                                </a:rPr>
                                <m:t>×</m:t>
                              </m:r>
                            </m:oMath>
                          </a14:m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 </a:t>
                          </a:r>
                          <a:r>
                            <a:rPr lang="es-ES_tradnl" altLang="es-ES" sz="1400" i="0" dirty="0">
                              <a:solidFill>
                                <a:srgbClr val="6699FF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)</a:t>
                          </a:r>
                          <a:r>
                            <a:rPr lang="es-ES_tradnl" altLang="es-ES" sz="1400" i="0" baseline="-250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ea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63:32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ea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731804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627063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mulh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719138" algn="l"/>
                            </a:tabLst>
                            <a:defRPr/>
                          </a:pPr>
                          <a:r>
                            <a:rPr lang="es-ES_tradnl" altLang="es-ES" sz="1400" i="0" dirty="0" err="1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signed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	/  </a:t>
                          </a:r>
                          <a:r>
                            <a:rPr lang="es-ES_tradnl" altLang="es-ES" sz="1400" i="0" dirty="0" err="1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signed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ES_tradnl" altLang="es-ES" sz="120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0x1</a:t>
                          </a:r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25892349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627063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mulhsu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719138" algn="l"/>
                            </a:tabLst>
                            <a:defRPr/>
                          </a:pPr>
                          <a:r>
                            <a:rPr lang="es-ES_tradnl" altLang="es-ES" sz="1400" i="0" dirty="0" err="1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signed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	/  unsigned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0x2</a:t>
                          </a:r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9639592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627063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mulhu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719138" algn="l"/>
                            </a:tabLst>
                            <a:defRPr/>
                          </a:pP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unsigned	/  unsigned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0x3</a:t>
                          </a:r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3020009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i="0" u="none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0x01</a:t>
                          </a: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6699FF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rs2</a:t>
                          </a: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s-ES_tradnl" altLang="es-ES" sz="1200" b="1" i="0" dirty="0">
                              <a:solidFill>
                                <a:srgbClr val="00B05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rs1</a:t>
                          </a: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FF6699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rd</a:t>
                          </a: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0x33</a:t>
                          </a: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52599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8" name="Tabla 2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52987"/>
                  </p:ext>
                </p:extLst>
              </p:nvPr>
            </p:nvGraphicFramePr>
            <p:xfrm>
              <a:off x="404723" y="1438874"/>
              <a:ext cx="9066004" cy="14181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2748">
                      <a:extLst>
                        <a:ext uri="{9D8B030D-6E8A-4147-A177-3AD203B41FA5}">
                          <a16:colId xmlns:a16="http://schemas.microsoft.com/office/drawing/2014/main" val="681242124"/>
                        </a:ext>
                      </a:extLst>
                    </a:gridCol>
                    <a:gridCol w="2236984">
                      <a:extLst>
                        <a:ext uri="{9D8B030D-6E8A-4147-A177-3AD203B41FA5}">
                          <a16:colId xmlns:a16="http://schemas.microsoft.com/office/drawing/2014/main" val="237158718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8522163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057447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1672296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10864821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77561896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9288620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95962349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4114492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251280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3145283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6028202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393594214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8854800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9527274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388891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0241782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1610476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8871944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4040388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7372915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048999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61909419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01765817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5180318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265774929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66390319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09336783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20552094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95616895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730449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548423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411589128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Nemónico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Operación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800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Formato R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5412962"/>
                      </a:ext>
                    </a:extLst>
                  </a:tr>
                  <a:tr h="609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596659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937" t="-194286" r="-236785" b="-43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731804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627063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mulh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719138" algn="l"/>
                            </a:tabLst>
                            <a:defRPr/>
                          </a:pPr>
                          <a:r>
                            <a:rPr lang="es-ES_tradnl" altLang="es-ES" sz="1400" i="0" err="1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signed</a:t>
                          </a:r>
                          <a:r>
                            <a:rPr lang="es-ES_tradnl" altLang="es-ES" sz="1400" i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	/  </a:t>
                          </a:r>
                          <a:r>
                            <a:rPr lang="es-ES_tradnl" altLang="es-ES" sz="1400" i="0" err="1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signed</a:t>
                          </a:r>
                          <a:endParaRPr lang="es-ES" altLang="es-ES" sz="1400" i="0" baseline="-250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ES_tradnl" altLang="es-ES" sz="120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0x1</a:t>
                          </a:r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25892349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627063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mulhsu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719138" algn="l"/>
                            </a:tabLst>
                            <a:defRPr/>
                          </a:pPr>
                          <a:r>
                            <a:rPr lang="es-ES_tradnl" altLang="es-ES" sz="1400" i="0" err="1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signed</a:t>
                          </a:r>
                          <a:r>
                            <a:rPr lang="es-ES_tradnl" altLang="es-ES" sz="1400" i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	/  unsigned</a:t>
                          </a:r>
                          <a:endParaRPr lang="es-ES" altLang="es-ES" sz="1400" i="0" baseline="-250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ES_tradnl" altLang="es-ES" sz="120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0x2</a:t>
                          </a:r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9639592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627063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mulhu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719138" algn="l"/>
                            </a:tabLst>
                            <a:defRPr/>
                          </a:pPr>
                          <a:r>
                            <a:rPr lang="es-ES_tradnl" altLang="es-ES" sz="1400" i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unsigned	/  unsigned</a:t>
                          </a:r>
                          <a:endParaRPr lang="es-ES" altLang="es-ES" sz="1400" i="0" baseline="-250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ES_tradnl" altLang="es-ES" sz="120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0x3</a:t>
                          </a:r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3020009"/>
                      </a:ext>
                    </a:extLst>
                  </a:tr>
                  <a:tr h="221987"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i="0" u="none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0x01</a:t>
                          </a: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>
                              <a:solidFill>
                                <a:srgbClr val="6699FF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rs2</a:t>
                          </a: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s-ES_tradnl" altLang="es-ES" sz="1200" b="1" i="0">
                              <a:solidFill>
                                <a:srgbClr val="00B05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rs1</a:t>
                          </a: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>
                              <a:solidFill>
                                <a:srgbClr val="FF6699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rd</a:t>
                          </a: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0x33</a:t>
                          </a: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525990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1" name="Grupo 30">
            <a:extLst>
              <a:ext uri="{FF2B5EF4-FFF2-40B4-BE49-F238E27FC236}">
                <a16:creationId xmlns:a16="http://schemas.microsoft.com/office/drawing/2014/main" id="{D0F0DCBE-F85B-369E-0000-686B42B60CB6}"/>
              </a:ext>
            </a:extLst>
          </p:cNvPr>
          <p:cNvGrpSpPr/>
          <p:nvPr/>
        </p:nvGrpSpPr>
        <p:grpSpPr>
          <a:xfrm>
            <a:off x="9327571" y="3660491"/>
            <a:ext cx="819151" cy="750887"/>
            <a:chOff x="9327570" y="3679960"/>
            <a:chExt cx="819151" cy="750887"/>
          </a:xfrm>
        </p:grpSpPr>
        <p:sp>
          <p:nvSpPr>
            <p:cNvPr id="118" name="Text Box 230"/>
            <p:cNvSpPr txBox="1">
              <a:spLocks noChangeArrowheads="1"/>
            </p:cNvSpPr>
            <p:nvPr/>
          </p:nvSpPr>
          <p:spPr bwMode="auto">
            <a:xfrm>
              <a:off x="9327571" y="3940309"/>
              <a:ext cx="179701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9" name="Text Box 231"/>
            <p:cNvSpPr txBox="1">
              <a:spLocks noChangeArrowheads="1"/>
            </p:cNvSpPr>
            <p:nvPr/>
          </p:nvSpPr>
          <p:spPr bwMode="auto">
            <a:xfrm>
              <a:off x="9966176" y="3940309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6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36" name="Text Box 231"/>
            <p:cNvSpPr txBox="1">
              <a:spLocks noChangeArrowheads="1"/>
            </p:cNvSpPr>
            <p:nvPr/>
          </p:nvSpPr>
          <p:spPr bwMode="auto">
            <a:xfrm>
              <a:off x="9838719" y="3940735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46" name="Text Box 231"/>
            <p:cNvSpPr txBox="1">
              <a:spLocks noChangeArrowheads="1"/>
            </p:cNvSpPr>
            <p:nvPr/>
          </p:nvSpPr>
          <p:spPr bwMode="auto">
            <a:xfrm>
              <a:off x="9634729" y="3940735"/>
              <a:ext cx="127457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Text Box 231">
              <a:extLst>
                <a:ext uri="{FF2B5EF4-FFF2-40B4-BE49-F238E27FC236}">
                  <a16:creationId xmlns:a16="http://schemas.microsoft.com/office/drawing/2014/main" id="{F386FD0D-5C43-5764-A5CD-168D0D0D7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2186" y="3940309"/>
              <a:ext cx="76533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13" name="Text Box 231">
              <a:extLst>
                <a:ext uri="{FF2B5EF4-FFF2-40B4-BE49-F238E27FC236}">
                  <a16:creationId xmlns:a16="http://schemas.microsoft.com/office/drawing/2014/main" id="{D2F2C178-19C4-1FF5-2838-7159472F8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7272" y="3940735"/>
              <a:ext cx="127457" cy="229761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5" name="Freeform 228">
              <a:extLst>
                <a:ext uri="{FF2B5EF4-FFF2-40B4-BE49-F238E27FC236}">
                  <a16:creationId xmlns:a16="http://schemas.microsoft.com/office/drawing/2014/main" id="{3A9F5019-A0B2-78F2-42A2-B58ABCDBB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7570" y="3679960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229">
              <a:extLst>
                <a:ext uri="{FF2B5EF4-FFF2-40B4-BE49-F238E27FC236}">
                  <a16:creationId xmlns:a16="http://schemas.microsoft.com/office/drawing/2014/main" id="{57CE0D1E-2AE1-D1B8-8216-415C44761E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571" y="4170497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" name="AutoShape 139">
            <a:extLst>
              <a:ext uri="{FF2B5EF4-FFF2-40B4-BE49-F238E27FC236}">
                <a16:creationId xmlns:a16="http://schemas.microsoft.com/office/drawing/2014/main" id="{8BA40AC1-C62C-CB98-A688-3B091FB96544}"/>
              </a:ext>
            </a:extLst>
          </p:cNvPr>
          <p:cNvSpPr>
            <a:spLocks/>
          </p:cNvSpPr>
          <p:nvPr/>
        </p:nvSpPr>
        <p:spPr bwMode="auto">
          <a:xfrm rot="5400000">
            <a:off x="6532504" y="2924924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66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5" name="AutoShape 166">
            <a:extLst>
              <a:ext uri="{FF2B5EF4-FFF2-40B4-BE49-F238E27FC236}">
                <a16:creationId xmlns:a16="http://schemas.microsoft.com/office/drawing/2014/main" id="{13326C77-9E50-4A03-1AC1-DB74A4354F58}"/>
              </a:ext>
            </a:extLst>
          </p:cNvPr>
          <p:cNvCxnSpPr>
            <a:cxnSpLocks noChangeShapeType="1"/>
            <a:stCxn id="3" idx="1"/>
            <a:endCxn id="20" idx="3"/>
          </p:cNvCxnSpPr>
          <p:nvPr/>
        </p:nvCxnSpPr>
        <p:spPr bwMode="auto">
          <a:xfrm rot="16200000" flipH="1">
            <a:off x="7065732" y="3112189"/>
            <a:ext cx="1163429" cy="2083836"/>
          </a:xfrm>
          <a:prstGeom prst="bentConnector4">
            <a:avLst>
              <a:gd name="adj1" fmla="val -28858"/>
              <a:gd name="adj2" fmla="val 110970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AutoShape 165">
            <a:extLst>
              <a:ext uri="{FF2B5EF4-FFF2-40B4-BE49-F238E27FC236}">
                <a16:creationId xmlns:a16="http://schemas.microsoft.com/office/drawing/2014/main" id="{47677A60-670A-7E15-D2E6-751617E0B7BC}"/>
              </a:ext>
            </a:extLst>
          </p:cNvPr>
          <p:cNvSpPr>
            <a:spLocks/>
          </p:cNvSpPr>
          <p:nvPr/>
        </p:nvSpPr>
        <p:spPr bwMode="auto">
          <a:xfrm rot="10800000">
            <a:off x="7404404" y="3762880"/>
            <a:ext cx="146050" cy="1961865"/>
          </a:xfrm>
          <a:prstGeom prst="leftBrace">
            <a:avLst>
              <a:gd name="adj1" fmla="val 52536"/>
              <a:gd name="adj2" fmla="val 65536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14" name="AutoShape 166">
            <a:extLst>
              <a:ext uri="{FF2B5EF4-FFF2-40B4-BE49-F238E27FC236}">
                <a16:creationId xmlns:a16="http://schemas.microsoft.com/office/drawing/2014/main" id="{BB2FCD63-D537-4CAB-80D1-0138D034FB2E}"/>
              </a:ext>
            </a:extLst>
          </p:cNvPr>
          <p:cNvCxnSpPr>
            <a:cxnSpLocks noChangeShapeType="1"/>
            <a:stCxn id="12" idx="1"/>
            <a:endCxn id="19" idx="1"/>
          </p:cNvCxnSpPr>
          <p:nvPr/>
        </p:nvCxnSpPr>
        <p:spPr bwMode="auto">
          <a:xfrm flipV="1">
            <a:off x="7550454" y="4430880"/>
            <a:ext cx="729340" cy="8137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 Box 231">
            <a:extLst>
              <a:ext uri="{FF2B5EF4-FFF2-40B4-BE49-F238E27FC236}">
                <a16:creationId xmlns:a16="http://schemas.microsoft.com/office/drawing/2014/main" id="{2D6856E5-C34F-3100-8E87-98521161F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9794" y="4315786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Text Box 231">
            <a:extLst>
              <a:ext uri="{FF2B5EF4-FFF2-40B4-BE49-F238E27FC236}">
                <a16:creationId xmlns:a16="http://schemas.microsoft.com/office/drawing/2014/main" id="{3AFE6D12-BA02-E8AE-D6CD-037337D96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9794" y="4620728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Text Box 231">
            <a:extLst>
              <a:ext uri="{FF2B5EF4-FFF2-40B4-BE49-F238E27FC236}">
                <a16:creationId xmlns:a16="http://schemas.microsoft.com/office/drawing/2014/main" id="{A140C96A-D137-774E-5442-65629AF35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662" y="4998854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Text Box 231">
            <a:extLst>
              <a:ext uri="{FF2B5EF4-FFF2-40B4-BE49-F238E27FC236}">
                <a16:creationId xmlns:a16="http://schemas.microsoft.com/office/drawing/2014/main" id="{3EBC4096-C7DA-7036-F3AD-6B96E5893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9793" y="4998833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2C26A1F-BEE1-45E8-042F-B0A45AD13CC9}"/>
              </a:ext>
            </a:extLst>
          </p:cNvPr>
          <p:cNvCxnSpPr/>
          <p:nvPr/>
        </p:nvCxnSpPr>
        <p:spPr bwMode="auto">
          <a:xfrm>
            <a:off x="7710277" y="4925670"/>
            <a:ext cx="112776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 Box 231">
                <a:extLst>
                  <a:ext uri="{FF2B5EF4-FFF2-40B4-BE49-F238E27FC236}">
                    <a16:creationId xmlns:a16="http://schemas.microsoft.com/office/drawing/2014/main" id="{2A24EDCE-DB95-8DEF-582E-AD5ADE7286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20762" y="4587379"/>
                <a:ext cx="216406" cy="276999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altLang="es-ES" b="1" i="0" smtClean="0">
                          <a:solidFill>
                            <a:srgbClr val="99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×</m:t>
                      </m:r>
                    </m:oMath>
                  </m:oMathPara>
                </a14:m>
                <a:endParaRPr lang="es-ES_tradnl" altLang="es-ES" b="1" dirty="0">
                  <a:solidFill>
                    <a:srgbClr val="9999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3" name="Text Box 231">
                <a:extLst>
                  <a:ext uri="{FF2B5EF4-FFF2-40B4-BE49-F238E27FC236}">
                    <a16:creationId xmlns:a16="http://schemas.microsoft.com/office/drawing/2014/main" id="{2A24EDCE-DB95-8DEF-582E-AD5ADE728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20762" y="4587379"/>
                <a:ext cx="216406" cy="276999"/>
              </a:xfrm>
              <a:prstGeom prst="rect">
                <a:avLst/>
              </a:prstGeom>
              <a:blipFill>
                <a:blip r:embed="rId4"/>
                <a:stretch>
                  <a:fillRect l="-30556" r="-5556" b="-2222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a 35">
            <a:extLst>
              <a:ext uri="{FF2B5EF4-FFF2-40B4-BE49-F238E27FC236}">
                <a16:creationId xmlns:a16="http://schemas.microsoft.com/office/drawing/2014/main" id="{110ACC3E-946B-6531-2BEF-E8A3781B5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848515"/>
              </p:ext>
            </p:extLst>
          </p:nvPr>
        </p:nvGraphicFramePr>
        <p:xfrm>
          <a:off x="5885035" y="3777329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sp>
        <p:nvSpPr>
          <p:cNvPr id="37" name="AutoShape 139">
            <a:extLst>
              <a:ext uri="{FF2B5EF4-FFF2-40B4-BE49-F238E27FC236}">
                <a16:creationId xmlns:a16="http://schemas.microsoft.com/office/drawing/2014/main" id="{E952158C-BE94-25F3-4F1E-F8F4158A7F97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6532506" y="5136786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38" name="AutoShape 166">
            <a:extLst>
              <a:ext uri="{FF2B5EF4-FFF2-40B4-BE49-F238E27FC236}">
                <a16:creationId xmlns:a16="http://schemas.microsoft.com/office/drawing/2014/main" id="{66508518-5D3C-E0A2-8B6E-192A2D6719F1}"/>
              </a:ext>
            </a:extLst>
          </p:cNvPr>
          <p:cNvCxnSpPr>
            <a:cxnSpLocks noChangeShapeType="1"/>
            <a:stCxn id="21" idx="2"/>
            <a:endCxn id="37" idx="1"/>
          </p:cNvCxnSpPr>
          <p:nvPr/>
        </p:nvCxnSpPr>
        <p:spPr bwMode="auto">
          <a:xfrm rot="5400000">
            <a:off x="6961359" y="4873215"/>
            <a:ext cx="701263" cy="1412917"/>
          </a:xfrm>
          <a:prstGeom prst="bentConnector3">
            <a:avLst>
              <a:gd name="adj1" fmla="val 137998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956522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Operaciones aritméticas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915442"/>
            <a:ext cx="4124964" cy="94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Divide un registro entre otro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dejando el cociente en un tercero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8" name="Tabla 2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3557142"/>
                  </p:ext>
                </p:extLst>
              </p:nvPr>
            </p:nvGraphicFramePr>
            <p:xfrm>
              <a:off x="404723" y="1438874"/>
              <a:ext cx="9066004" cy="12028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2748">
                      <a:extLst>
                        <a:ext uri="{9D8B030D-6E8A-4147-A177-3AD203B41FA5}">
                          <a16:colId xmlns:a16="http://schemas.microsoft.com/office/drawing/2014/main" val="681242124"/>
                        </a:ext>
                      </a:extLst>
                    </a:gridCol>
                    <a:gridCol w="2236984">
                      <a:extLst>
                        <a:ext uri="{9D8B030D-6E8A-4147-A177-3AD203B41FA5}">
                          <a16:colId xmlns:a16="http://schemas.microsoft.com/office/drawing/2014/main" val="237158718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8522163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057447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1672296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10864821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77561896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9288620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95962349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4114492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251280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3145283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6028202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393594214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8854800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9527274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388891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0241782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1610476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8871944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4040388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7372915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048999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61909419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01765817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5180318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265774929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66390319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09336783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20552094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95616895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730449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548423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411589128"/>
                        </a:ext>
                      </a:extLst>
                    </a:gridCol>
                  </a:tblGrid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Nemónico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Operación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800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Formato R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541296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596659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← </a:t>
                          </a:r>
                          <a:r>
                            <a:rPr lang="es-ES_tradnl" altLang="es-ES" sz="1400" i="0" dirty="0">
                              <a:solidFill>
                                <a:srgbClr val="00B05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rs1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altLang="es-ES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Symbol" panose="05050102010706020507" pitchFamily="18" charset="2"/>
                                </a:rPr>
                                <m:t>/</m:t>
                              </m:r>
                            </m:oMath>
                          </a14:m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 </a:t>
                          </a:r>
                          <a:r>
                            <a:rPr lang="es-ES_tradnl" altLang="es-ES" sz="1400" i="0" dirty="0">
                              <a:solidFill>
                                <a:srgbClr val="6699FF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rs2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ea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731804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87313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9263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div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898525" algn="l"/>
                            </a:tabLst>
                            <a:defRPr/>
                          </a:pP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en complemento a dos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0x4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742653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87313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9263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divu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898525" algn="l"/>
                            </a:tabLst>
                            <a:defRPr/>
                          </a:pP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en binario natural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0x5</a:t>
                          </a: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2822672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i="0" u="none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0x01</a:t>
                          </a: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6699FF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rs2</a:t>
                          </a: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s-ES_tradnl" altLang="es-ES" sz="1200" b="1" i="0" dirty="0">
                              <a:solidFill>
                                <a:srgbClr val="00B05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rs1</a:t>
                          </a: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FF6699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rd</a:t>
                          </a: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0x33</a:t>
                          </a: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52599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8" name="Tabla 2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3557142"/>
                  </p:ext>
                </p:extLst>
              </p:nvPr>
            </p:nvGraphicFramePr>
            <p:xfrm>
              <a:off x="404723" y="1438874"/>
              <a:ext cx="9066004" cy="12028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2748">
                      <a:extLst>
                        <a:ext uri="{9D8B030D-6E8A-4147-A177-3AD203B41FA5}">
                          <a16:colId xmlns:a16="http://schemas.microsoft.com/office/drawing/2014/main" val="681242124"/>
                        </a:ext>
                      </a:extLst>
                    </a:gridCol>
                    <a:gridCol w="2236984">
                      <a:extLst>
                        <a:ext uri="{9D8B030D-6E8A-4147-A177-3AD203B41FA5}">
                          <a16:colId xmlns:a16="http://schemas.microsoft.com/office/drawing/2014/main" val="237158718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8522163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057447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1672296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10864821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77561896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9288620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95962349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4114492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251280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3145283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6028202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393594214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8854800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9527274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388891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0241782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1610476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8871944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4040388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7372915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048999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61909419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01765817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5180318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265774929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66390319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09336783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20552094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95616895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730449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548423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411589128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Nemónico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Operación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800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Formato R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5412962"/>
                      </a:ext>
                    </a:extLst>
                  </a:tr>
                  <a:tr h="609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596659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937" t="-188889" r="-236785" b="-3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731804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87313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9263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div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898525" algn="l"/>
                            </a:tabLst>
                            <a:defRPr/>
                          </a:pPr>
                          <a:r>
                            <a:rPr lang="es-ES_tradnl" altLang="es-ES" sz="1400" i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en complemento a dos</a:t>
                          </a:r>
                          <a:endParaRPr lang="es-ES" altLang="es-ES" sz="1400" i="0" baseline="-250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0x4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742653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87313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9263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divu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898525" algn="l"/>
                            </a:tabLst>
                            <a:defRPr/>
                          </a:pPr>
                          <a:r>
                            <a:rPr lang="es-ES_tradnl" altLang="es-ES" sz="1400" i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en binario natural</a:t>
                          </a:r>
                          <a:endParaRPr lang="es-ES" altLang="es-ES" sz="1400" i="0" baseline="-250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0x5</a:t>
                          </a: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2822672"/>
                      </a:ext>
                    </a:extLst>
                  </a:tr>
                  <a:tr h="221987"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i="0" u="none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0x01</a:t>
                          </a: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>
                              <a:solidFill>
                                <a:srgbClr val="6699FF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rs2</a:t>
                          </a: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s-ES_tradnl" altLang="es-ES" sz="1200" b="1" i="0">
                              <a:solidFill>
                                <a:srgbClr val="00B05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rs1</a:t>
                          </a: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>
                              <a:solidFill>
                                <a:srgbClr val="FF6699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rd</a:t>
                          </a: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0x33</a:t>
                          </a: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525990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1" name="Grupo 30">
            <a:extLst>
              <a:ext uri="{FF2B5EF4-FFF2-40B4-BE49-F238E27FC236}">
                <a16:creationId xmlns:a16="http://schemas.microsoft.com/office/drawing/2014/main" id="{D0F0DCBE-F85B-369E-0000-686B42B60CB6}"/>
              </a:ext>
            </a:extLst>
          </p:cNvPr>
          <p:cNvGrpSpPr/>
          <p:nvPr/>
        </p:nvGrpSpPr>
        <p:grpSpPr>
          <a:xfrm>
            <a:off x="9327570" y="3679960"/>
            <a:ext cx="819151" cy="750887"/>
            <a:chOff x="9327570" y="3679960"/>
            <a:chExt cx="819151" cy="750887"/>
          </a:xfrm>
        </p:grpSpPr>
        <p:sp>
          <p:nvSpPr>
            <p:cNvPr id="118" name="Text Box 230"/>
            <p:cNvSpPr txBox="1">
              <a:spLocks noChangeArrowheads="1"/>
            </p:cNvSpPr>
            <p:nvPr/>
          </p:nvSpPr>
          <p:spPr bwMode="auto">
            <a:xfrm>
              <a:off x="9327571" y="3940309"/>
              <a:ext cx="179701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9" name="Text Box 231"/>
            <p:cNvSpPr txBox="1">
              <a:spLocks noChangeArrowheads="1"/>
            </p:cNvSpPr>
            <p:nvPr/>
          </p:nvSpPr>
          <p:spPr bwMode="auto">
            <a:xfrm>
              <a:off x="9966176" y="3940309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9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36" name="Text Box 231"/>
            <p:cNvSpPr txBox="1">
              <a:spLocks noChangeArrowheads="1"/>
            </p:cNvSpPr>
            <p:nvPr/>
          </p:nvSpPr>
          <p:spPr bwMode="auto">
            <a:xfrm>
              <a:off x="9838719" y="3940735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46" name="Text Box 231"/>
            <p:cNvSpPr txBox="1">
              <a:spLocks noChangeArrowheads="1"/>
            </p:cNvSpPr>
            <p:nvPr/>
          </p:nvSpPr>
          <p:spPr bwMode="auto">
            <a:xfrm>
              <a:off x="9634729" y="3940735"/>
              <a:ext cx="127457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Text Box 231">
              <a:extLst>
                <a:ext uri="{FF2B5EF4-FFF2-40B4-BE49-F238E27FC236}">
                  <a16:creationId xmlns:a16="http://schemas.microsoft.com/office/drawing/2014/main" id="{F386FD0D-5C43-5764-A5CD-168D0D0D7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2186" y="3940309"/>
              <a:ext cx="76533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13" name="Text Box 231">
              <a:extLst>
                <a:ext uri="{FF2B5EF4-FFF2-40B4-BE49-F238E27FC236}">
                  <a16:creationId xmlns:a16="http://schemas.microsoft.com/office/drawing/2014/main" id="{D2F2C178-19C4-1FF5-2838-7159472F8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7272" y="3940735"/>
              <a:ext cx="127457" cy="229761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5" name="Freeform 228">
              <a:extLst>
                <a:ext uri="{FF2B5EF4-FFF2-40B4-BE49-F238E27FC236}">
                  <a16:creationId xmlns:a16="http://schemas.microsoft.com/office/drawing/2014/main" id="{3A9F5019-A0B2-78F2-42A2-B58ABCDBB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7570" y="3679960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229">
              <a:extLst>
                <a:ext uri="{FF2B5EF4-FFF2-40B4-BE49-F238E27FC236}">
                  <a16:creationId xmlns:a16="http://schemas.microsoft.com/office/drawing/2014/main" id="{57CE0D1E-2AE1-D1B8-8216-415C44761E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571" y="4170497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graphicFrame>
        <p:nvGraphicFramePr>
          <p:cNvPr id="36" name="Tabla 35">
            <a:extLst>
              <a:ext uri="{FF2B5EF4-FFF2-40B4-BE49-F238E27FC236}">
                <a16:creationId xmlns:a16="http://schemas.microsoft.com/office/drawing/2014/main" id="{110ACC3E-946B-6531-2BEF-E8A3781B501A}"/>
              </a:ext>
            </a:extLst>
          </p:cNvPr>
          <p:cNvGraphicFramePr>
            <a:graphicFrameLocks noGrp="1"/>
          </p:cNvGraphicFramePr>
          <p:nvPr/>
        </p:nvGraphicFramePr>
        <p:xfrm>
          <a:off x="5885034" y="3796798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sp>
        <p:nvSpPr>
          <p:cNvPr id="2" name="AutoShape 139">
            <a:extLst>
              <a:ext uri="{FF2B5EF4-FFF2-40B4-BE49-F238E27FC236}">
                <a16:creationId xmlns:a16="http://schemas.microsoft.com/office/drawing/2014/main" id="{405C2D7D-86A4-30B3-FC42-6DF0443C4F21}"/>
              </a:ext>
            </a:extLst>
          </p:cNvPr>
          <p:cNvSpPr>
            <a:spLocks/>
          </p:cNvSpPr>
          <p:nvPr/>
        </p:nvSpPr>
        <p:spPr bwMode="auto">
          <a:xfrm rot="5400000">
            <a:off x="6532503" y="2958842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66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4" name="AutoShape 166">
            <a:extLst>
              <a:ext uri="{FF2B5EF4-FFF2-40B4-BE49-F238E27FC236}">
                <a16:creationId xmlns:a16="http://schemas.microsoft.com/office/drawing/2014/main" id="{2E697386-F6CA-5B5E-5872-3980B5AECFAA}"/>
              </a:ext>
            </a:extLst>
          </p:cNvPr>
          <p:cNvCxnSpPr>
            <a:cxnSpLocks noChangeShapeType="1"/>
            <a:stCxn id="2" idx="1"/>
            <a:endCxn id="17" idx="0"/>
          </p:cNvCxnSpPr>
          <p:nvPr/>
        </p:nvCxnSpPr>
        <p:spPr bwMode="auto">
          <a:xfrm rot="16200000" flipH="1">
            <a:off x="7146427" y="3065411"/>
            <a:ext cx="934653" cy="2016452"/>
          </a:xfrm>
          <a:prstGeom prst="bentConnector3">
            <a:avLst>
              <a:gd name="adj1" fmla="val -39598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AutoShape 165">
            <a:extLst>
              <a:ext uri="{FF2B5EF4-FFF2-40B4-BE49-F238E27FC236}">
                <a16:creationId xmlns:a16="http://schemas.microsoft.com/office/drawing/2014/main" id="{0A077261-FEF9-E01A-F779-CE7A9EDAFB18}"/>
              </a:ext>
            </a:extLst>
          </p:cNvPr>
          <p:cNvSpPr>
            <a:spLocks/>
          </p:cNvSpPr>
          <p:nvPr/>
        </p:nvSpPr>
        <p:spPr bwMode="auto">
          <a:xfrm rot="10800000">
            <a:off x="7404403" y="3796798"/>
            <a:ext cx="146050" cy="1961865"/>
          </a:xfrm>
          <a:prstGeom prst="leftBrace">
            <a:avLst>
              <a:gd name="adj1" fmla="val 52536"/>
              <a:gd name="adj2" fmla="val 85442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7" name="AutoShape 166">
            <a:extLst>
              <a:ext uri="{FF2B5EF4-FFF2-40B4-BE49-F238E27FC236}">
                <a16:creationId xmlns:a16="http://schemas.microsoft.com/office/drawing/2014/main" id="{42D6E062-20AB-9483-6F79-CB491E6D0D80}"/>
              </a:ext>
            </a:extLst>
          </p:cNvPr>
          <p:cNvCxnSpPr>
            <a:cxnSpLocks noChangeShapeType="1"/>
            <a:stCxn id="6" idx="1"/>
            <a:endCxn id="11" idx="0"/>
          </p:cNvCxnSpPr>
          <p:nvPr/>
        </p:nvCxnSpPr>
        <p:spPr bwMode="auto">
          <a:xfrm>
            <a:off x="7550453" y="4082406"/>
            <a:ext cx="492652" cy="451063"/>
          </a:xfrm>
          <a:prstGeom prst="bentConnector2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 Box 231">
            <a:extLst>
              <a:ext uri="{FF2B5EF4-FFF2-40B4-BE49-F238E27FC236}">
                <a16:creationId xmlns:a16="http://schemas.microsoft.com/office/drawing/2014/main" id="{374B37E0-49D6-86AB-8D72-54588CFE1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8319" y="4533469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41859D34-2E55-9B92-1D67-07AB8FB14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7194" y="4540964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ext Box 231">
            <a:extLst>
              <a:ext uri="{FF2B5EF4-FFF2-40B4-BE49-F238E27FC236}">
                <a16:creationId xmlns:a16="http://schemas.microsoft.com/office/drawing/2014/main" id="{8BAD99F4-B352-270F-B694-62E5C1BAA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8319" y="4938791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Text Box 231">
            <a:extLst>
              <a:ext uri="{FF2B5EF4-FFF2-40B4-BE49-F238E27FC236}">
                <a16:creationId xmlns:a16="http://schemas.microsoft.com/office/drawing/2014/main" id="{5411CD93-F028-934F-9F79-EFE1460B7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6617" y="4938770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B9C8DB41-E430-1DD4-15B1-9D2C2BB8EE44}"/>
              </a:ext>
            </a:extLst>
          </p:cNvPr>
          <p:cNvCxnSpPr>
            <a:cxnSpLocks/>
          </p:cNvCxnSpPr>
          <p:nvPr/>
        </p:nvCxnSpPr>
        <p:spPr bwMode="auto">
          <a:xfrm>
            <a:off x="8360431" y="4839823"/>
            <a:ext cx="616856" cy="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FF73C3C2-503D-954F-E07C-4C7736089DD6}"/>
              </a:ext>
            </a:extLst>
          </p:cNvPr>
          <p:cNvCxnSpPr>
            <a:cxnSpLocks/>
          </p:cNvCxnSpPr>
          <p:nvPr/>
        </p:nvCxnSpPr>
        <p:spPr bwMode="auto">
          <a:xfrm>
            <a:off x="8333180" y="4472793"/>
            <a:ext cx="0" cy="36703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AutoShape 139">
            <a:extLst>
              <a:ext uri="{FF2B5EF4-FFF2-40B4-BE49-F238E27FC236}">
                <a16:creationId xmlns:a16="http://schemas.microsoft.com/office/drawing/2014/main" id="{6505E4A5-82A7-BD9C-BFEF-C28DB64AC30A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6532505" y="5156255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30" name="AutoShape 166">
            <a:extLst>
              <a:ext uri="{FF2B5EF4-FFF2-40B4-BE49-F238E27FC236}">
                <a16:creationId xmlns:a16="http://schemas.microsoft.com/office/drawing/2014/main" id="{D8BC43FA-526A-C882-6A77-4FD4D60DAFD6}"/>
              </a:ext>
            </a:extLst>
          </p:cNvPr>
          <p:cNvCxnSpPr>
            <a:cxnSpLocks noChangeShapeType="1"/>
            <a:stCxn id="22" idx="2"/>
            <a:endCxn id="28" idx="1"/>
          </p:cNvCxnSpPr>
          <p:nvPr/>
        </p:nvCxnSpPr>
        <p:spPr bwMode="auto">
          <a:xfrm rot="5400000">
            <a:off x="7218059" y="4556430"/>
            <a:ext cx="780816" cy="2005873"/>
          </a:xfrm>
          <a:prstGeom prst="bentConnector3">
            <a:avLst>
              <a:gd name="adj1" fmla="val 132454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5547321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Operaciones aritméticas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915442"/>
            <a:ext cx="4124964" cy="94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Divide un registro entre otro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dejando el resto en un tercero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8" name="Tabla 2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0987656"/>
                  </p:ext>
                </p:extLst>
              </p:nvPr>
            </p:nvGraphicFramePr>
            <p:xfrm>
              <a:off x="404723" y="1438874"/>
              <a:ext cx="9066004" cy="12028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2748">
                      <a:extLst>
                        <a:ext uri="{9D8B030D-6E8A-4147-A177-3AD203B41FA5}">
                          <a16:colId xmlns:a16="http://schemas.microsoft.com/office/drawing/2014/main" val="681242124"/>
                        </a:ext>
                      </a:extLst>
                    </a:gridCol>
                    <a:gridCol w="2236984">
                      <a:extLst>
                        <a:ext uri="{9D8B030D-6E8A-4147-A177-3AD203B41FA5}">
                          <a16:colId xmlns:a16="http://schemas.microsoft.com/office/drawing/2014/main" val="237158718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8522163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057447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1672296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10864821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77561896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9288620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95962349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4114492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251280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3145283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6028202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393594214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8854800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9527274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388891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0241782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1610476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8871944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4040388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7372915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048999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61909419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01765817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5180318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265774929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66390319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09336783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20552094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95616895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730449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548423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411589128"/>
                        </a:ext>
                      </a:extLst>
                    </a:gridCol>
                  </a:tblGrid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Nemónico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Operación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800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Formato R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541296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596659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← </a:t>
                          </a:r>
                          <a:r>
                            <a:rPr lang="es-ES_tradnl" altLang="es-ES" sz="1400" i="0" dirty="0">
                              <a:solidFill>
                                <a:srgbClr val="00B05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rs1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altLang="es-ES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Symbol" panose="05050102010706020507" pitchFamily="18" charset="2"/>
                                </a:rPr>
                                <m:t>%</m:t>
                              </m:r>
                            </m:oMath>
                          </a14:m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 </a:t>
                          </a:r>
                          <a:r>
                            <a:rPr lang="es-ES_tradnl" altLang="es-ES" sz="1400" i="0" dirty="0">
                              <a:solidFill>
                                <a:srgbClr val="6699FF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rs2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ea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731804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87313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53975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rem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898525" algn="l"/>
                            </a:tabLst>
                            <a:defRPr/>
                          </a:pP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en complemento a dos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0x6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742653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87313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53975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remu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898525" algn="l"/>
                            </a:tabLst>
                            <a:defRPr/>
                          </a:pP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en binario natural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0x7</a:t>
                          </a: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2822672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i="0" u="none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0x01</a:t>
                          </a: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6699FF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rs2</a:t>
                          </a: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s-ES_tradnl" altLang="es-ES" sz="1200" b="1" i="0" dirty="0">
                              <a:solidFill>
                                <a:srgbClr val="00B05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rs1</a:t>
                          </a: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FF6699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rd</a:t>
                          </a: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0x33</a:t>
                          </a: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52599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8" name="Tabla 2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0987656"/>
                  </p:ext>
                </p:extLst>
              </p:nvPr>
            </p:nvGraphicFramePr>
            <p:xfrm>
              <a:off x="404723" y="1438874"/>
              <a:ext cx="9066004" cy="12028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2748">
                      <a:extLst>
                        <a:ext uri="{9D8B030D-6E8A-4147-A177-3AD203B41FA5}">
                          <a16:colId xmlns:a16="http://schemas.microsoft.com/office/drawing/2014/main" val="681242124"/>
                        </a:ext>
                      </a:extLst>
                    </a:gridCol>
                    <a:gridCol w="2236984">
                      <a:extLst>
                        <a:ext uri="{9D8B030D-6E8A-4147-A177-3AD203B41FA5}">
                          <a16:colId xmlns:a16="http://schemas.microsoft.com/office/drawing/2014/main" val="237158718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8522163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057447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1672296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10864821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77561896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9288620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95962349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4114492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251280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3145283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6028202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393594214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8854800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9527274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388891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0241782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1610476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8871944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4040388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7372915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048999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61909419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01765817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5180318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265774929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66390319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09336783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20552094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95616895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730449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548423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411589128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Nemónico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Operación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800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Formato R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5412962"/>
                      </a:ext>
                    </a:extLst>
                  </a:tr>
                  <a:tr h="609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596659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937" t="-188889" r="-236785" b="-3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731804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87313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53975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rem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898525" algn="l"/>
                            </a:tabLst>
                            <a:defRPr/>
                          </a:pPr>
                          <a:r>
                            <a:rPr lang="es-ES_tradnl" altLang="es-ES" sz="1400" i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en complemento a dos</a:t>
                          </a:r>
                          <a:endParaRPr lang="es-ES" altLang="es-ES" sz="1400" i="0" baseline="-250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0x6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742653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87313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53975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remu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898525" algn="l"/>
                            </a:tabLst>
                            <a:defRPr/>
                          </a:pPr>
                          <a:r>
                            <a:rPr lang="es-ES_tradnl" altLang="es-ES" sz="1400" i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en binario natural</a:t>
                          </a:r>
                          <a:endParaRPr lang="es-ES" altLang="es-ES" sz="1400" i="0" baseline="-250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0x7</a:t>
                          </a: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2822672"/>
                      </a:ext>
                    </a:extLst>
                  </a:tr>
                  <a:tr h="221987"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i="0" u="none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0x01</a:t>
                          </a: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>
                              <a:solidFill>
                                <a:srgbClr val="6699FF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rs2</a:t>
                          </a: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s-ES_tradnl" altLang="es-ES" sz="1200" b="1" i="0">
                              <a:solidFill>
                                <a:srgbClr val="00B05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rs1</a:t>
                          </a: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>
                              <a:solidFill>
                                <a:srgbClr val="FF6699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rd</a:t>
                          </a: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0x33</a:t>
                          </a: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525990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1" name="Grupo 30">
            <a:extLst>
              <a:ext uri="{FF2B5EF4-FFF2-40B4-BE49-F238E27FC236}">
                <a16:creationId xmlns:a16="http://schemas.microsoft.com/office/drawing/2014/main" id="{D0F0DCBE-F85B-369E-0000-686B42B60CB6}"/>
              </a:ext>
            </a:extLst>
          </p:cNvPr>
          <p:cNvGrpSpPr/>
          <p:nvPr/>
        </p:nvGrpSpPr>
        <p:grpSpPr>
          <a:xfrm>
            <a:off x="9327570" y="3679960"/>
            <a:ext cx="819151" cy="750887"/>
            <a:chOff x="9327570" y="3679960"/>
            <a:chExt cx="819151" cy="750887"/>
          </a:xfrm>
        </p:grpSpPr>
        <p:sp>
          <p:nvSpPr>
            <p:cNvPr id="118" name="Text Box 230"/>
            <p:cNvSpPr txBox="1">
              <a:spLocks noChangeArrowheads="1"/>
            </p:cNvSpPr>
            <p:nvPr/>
          </p:nvSpPr>
          <p:spPr bwMode="auto">
            <a:xfrm>
              <a:off x="9327571" y="3940309"/>
              <a:ext cx="179701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9" name="Text Box 231"/>
            <p:cNvSpPr txBox="1">
              <a:spLocks noChangeArrowheads="1"/>
            </p:cNvSpPr>
            <p:nvPr/>
          </p:nvSpPr>
          <p:spPr bwMode="auto">
            <a:xfrm>
              <a:off x="9966176" y="3940309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9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36" name="Text Box 231"/>
            <p:cNvSpPr txBox="1">
              <a:spLocks noChangeArrowheads="1"/>
            </p:cNvSpPr>
            <p:nvPr/>
          </p:nvSpPr>
          <p:spPr bwMode="auto">
            <a:xfrm>
              <a:off x="9838719" y="3940735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46" name="Text Box 231"/>
            <p:cNvSpPr txBox="1">
              <a:spLocks noChangeArrowheads="1"/>
            </p:cNvSpPr>
            <p:nvPr/>
          </p:nvSpPr>
          <p:spPr bwMode="auto">
            <a:xfrm>
              <a:off x="9634729" y="3940735"/>
              <a:ext cx="127457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Text Box 231">
              <a:extLst>
                <a:ext uri="{FF2B5EF4-FFF2-40B4-BE49-F238E27FC236}">
                  <a16:creationId xmlns:a16="http://schemas.microsoft.com/office/drawing/2014/main" id="{F386FD0D-5C43-5764-A5CD-168D0D0D7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2186" y="3940309"/>
              <a:ext cx="76533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13" name="Text Box 231">
              <a:extLst>
                <a:ext uri="{FF2B5EF4-FFF2-40B4-BE49-F238E27FC236}">
                  <a16:creationId xmlns:a16="http://schemas.microsoft.com/office/drawing/2014/main" id="{D2F2C178-19C4-1FF5-2838-7159472F8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7272" y="3940735"/>
              <a:ext cx="127457" cy="229761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5" name="Freeform 228">
              <a:extLst>
                <a:ext uri="{FF2B5EF4-FFF2-40B4-BE49-F238E27FC236}">
                  <a16:creationId xmlns:a16="http://schemas.microsoft.com/office/drawing/2014/main" id="{3A9F5019-A0B2-78F2-42A2-B58ABCDBB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7570" y="3679960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229">
              <a:extLst>
                <a:ext uri="{FF2B5EF4-FFF2-40B4-BE49-F238E27FC236}">
                  <a16:creationId xmlns:a16="http://schemas.microsoft.com/office/drawing/2014/main" id="{57CE0D1E-2AE1-D1B8-8216-415C44761E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571" y="4170497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graphicFrame>
        <p:nvGraphicFramePr>
          <p:cNvPr id="36" name="Tabla 35">
            <a:extLst>
              <a:ext uri="{FF2B5EF4-FFF2-40B4-BE49-F238E27FC236}">
                <a16:creationId xmlns:a16="http://schemas.microsoft.com/office/drawing/2014/main" id="{110ACC3E-946B-6531-2BEF-E8A3781B501A}"/>
              </a:ext>
            </a:extLst>
          </p:cNvPr>
          <p:cNvGraphicFramePr>
            <a:graphicFrameLocks noGrp="1"/>
          </p:cNvGraphicFramePr>
          <p:nvPr/>
        </p:nvGraphicFramePr>
        <p:xfrm>
          <a:off x="5885034" y="3796798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sp>
        <p:nvSpPr>
          <p:cNvPr id="2" name="AutoShape 139">
            <a:extLst>
              <a:ext uri="{FF2B5EF4-FFF2-40B4-BE49-F238E27FC236}">
                <a16:creationId xmlns:a16="http://schemas.microsoft.com/office/drawing/2014/main" id="{405C2D7D-86A4-30B3-FC42-6DF0443C4F21}"/>
              </a:ext>
            </a:extLst>
          </p:cNvPr>
          <p:cNvSpPr>
            <a:spLocks/>
          </p:cNvSpPr>
          <p:nvPr/>
        </p:nvSpPr>
        <p:spPr bwMode="auto">
          <a:xfrm rot="5400000">
            <a:off x="6532503" y="2958842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66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4" name="AutoShape 166">
            <a:extLst>
              <a:ext uri="{FF2B5EF4-FFF2-40B4-BE49-F238E27FC236}">
                <a16:creationId xmlns:a16="http://schemas.microsoft.com/office/drawing/2014/main" id="{2E697386-F6CA-5B5E-5872-3980B5AECFAA}"/>
              </a:ext>
            </a:extLst>
          </p:cNvPr>
          <p:cNvCxnSpPr>
            <a:cxnSpLocks noChangeShapeType="1"/>
            <a:stCxn id="2" idx="1"/>
            <a:endCxn id="17" idx="0"/>
          </p:cNvCxnSpPr>
          <p:nvPr/>
        </p:nvCxnSpPr>
        <p:spPr bwMode="auto">
          <a:xfrm rot="16200000" flipH="1">
            <a:off x="7146427" y="3065411"/>
            <a:ext cx="934653" cy="2016452"/>
          </a:xfrm>
          <a:prstGeom prst="bentConnector3">
            <a:avLst>
              <a:gd name="adj1" fmla="val -39598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AutoShape 165">
            <a:extLst>
              <a:ext uri="{FF2B5EF4-FFF2-40B4-BE49-F238E27FC236}">
                <a16:creationId xmlns:a16="http://schemas.microsoft.com/office/drawing/2014/main" id="{0A077261-FEF9-E01A-F779-CE7A9EDAFB18}"/>
              </a:ext>
            </a:extLst>
          </p:cNvPr>
          <p:cNvSpPr>
            <a:spLocks/>
          </p:cNvSpPr>
          <p:nvPr/>
        </p:nvSpPr>
        <p:spPr bwMode="auto">
          <a:xfrm rot="10800000">
            <a:off x="7404403" y="3796798"/>
            <a:ext cx="146050" cy="1961865"/>
          </a:xfrm>
          <a:prstGeom prst="leftBrace">
            <a:avLst>
              <a:gd name="adj1" fmla="val 52536"/>
              <a:gd name="adj2" fmla="val 85442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7" name="AutoShape 166">
            <a:extLst>
              <a:ext uri="{FF2B5EF4-FFF2-40B4-BE49-F238E27FC236}">
                <a16:creationId xmlns:a16="http://schemas.microsoft.com/office/drawing/2014/main" id="{42D6E062-20AB-9483-6F79-CB491E6D0D80}"/>
              </a:ext>
            </a:extLst>
          </p:cNvPr>
          <p:cNvCxnSpPr>
            <a:cxnSpLocks noChangeShapeType="1"/>
            <a:stCxn id="6" idx="1"/>
            <a:endCxn id="11" idx="0"/>
          </p:cNvCxnSpPr>
          <p:nvPr/>
        </p:nvCxnSpPr>
        <p:spPr bwMode="auto">
          <a:xfrm>
            <a:off x="7550453" y="4082406"/>
            <a:ext cx="492652" cy="451063"/>
          </a:xfrm>
          <a:prstGeom prst="bentConnector2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 Box 231">
            <a:extLst>
              <a:ext uri="{FF2B5EF4-FFF2-40B4-BE49-F238E27FC236}">
                <a16:creationId xmlns:a16="http://schemas.microsoft.com/office/drawing/2014/main" id="{374B37E0-49D6-86AB-8D72-54588CFE1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8319" y="4533469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 Box 231">
            <a:extLst>
              <a:ext uri="{FF2B5EF4-FFF2-40B4-BE49-F238E27FC236}">
                <a16:creationId xmlns:a16="http://schemas.microsoft.com/office/drawing/2014/main" id="{41859D34-2E55-9B92-1D67-07AB8FB14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7194" y="4540964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ext Box 231">
            <a:extLst>
              <a:ext uri="{FF2B5EF4-FFF2-40B4-BE49-F238E27FC236}">
                <a16:creationId xmlns:a16="http://schemas.microsoft.com/office/drawing/2014/main" id="{8BAD99F4-B352-270F-B694-62E5C1BAA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8319" y="4938791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Text Box 231">
            <a:extLst>
              <a:ext uri="{FF2B5EF4-FFF2-40B4-BE49-F238E27FC236}">
                <a16:creationId xmlns:a16="http://schemas.microsoft.com/office/drawing/2014/main" id="{5411CD93-F028-934F-9F79-EFE1460B7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6617" y="4938770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B9C8DB41-E430-1DD4-15B1-9D2C2BB8EE44}"/>
              </a:ext>
            </a:extLst>
          </p:cNvPr>
          <p:cNvCxnSpPr>
            <a:cxnSpLocks/>
          </p:cNvCxnSpPr>
          <p:nvPr/>
        </p:nvCxnSpPr>
        <p:spPr bwMode="auto">
          <a:xfrm>
            <a:off x="8360431" y="4839823"/>
            <a:ext cx="616856" cy="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FF73C3C2-503D-954F-E07C-4C7736089DD6}"/>
              </a:ext>
            </a:extLst>
          </p:cNvPr>
          <p:cNvCxnSpPr>
            <a:cxnSpLocks/>
          </p:cNvCxnSpPr>
          <p:nvPr/>
        </p:nvCxnSpPr>
        <p:spPr bwMode="auto">
          <a:xfrm>
            <a:off x="8333180" y="4472793"/>
            <a:ext cx="0" cy="367030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AutoShape 139">
            <a:extLst>
              <a:ext uri="{FF2B5EF4-FFF2-40B4-BE49-F238E27FC236}">
                <a16:creationId xmlns:a16="http://schemas.microsoft.com/office/drawing/2014/main" id="{6505E4A5-82A7-BD9C-BFEF-C28DB64AC30A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6532505" y="5156255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30" name="AutoShape 166">
            <a:extLst>
              <a:ext uri="{FF2B5EF4-FFF2-40B4-BE49-F238E27FC236}">
                <a16:creationId xmlns:a16="http://schemas.microsoft.com/office/drawing/2014/main" id="{D8BC43FA-526A-C882-6A77-4FD4D60DAFD6}"/>
              </a:ext>
            </a:extLst>
          </p:cNvPr>
          <p:cNvCxnSpPr>
            <a:cxnSpLocks noChangeShapeType="1"/>
            <a:stCxn id="18" idx="2"/>
            <a:endCxn id="28" idx="1"/>
          </p:cNvCxnSpPr>
          <p:nvPr/>
        </p:nvCxnSpPr>
        <p:spPr bwMode="auto">
          <a:xfrm rot="5400000">
            <a:off x="6933921" y="4840589"/>
            <a:ext cx="780795" cy="1437575"/>
          </a:xfrm>
          <a:prstGeom prst="bentConnector3">
            <a:avLst>
              <a:gd name="adj1" fmla="val 135243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0708669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Operaciones aritméticas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915442"/>
            <a:ext cx="4124964" cy="94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Copia a un registro </a:t>
            </a:r>
            <a:b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el complemento a dos de otro registro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9E40159-5E8C-4651-F629-6A5B67DE8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434344"/>
              </p:ext>
            </p:extLst>
          </p:nvPr>
        </p:nvGraphicFramePr>
        <p:xfrm>
          <a:off x="404723" y="1438874"/>
          <a:ext cx="906600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5286272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Pseudo-instrucción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neg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-</a:t>
                      </a:r>
                      <a:r>
                        <a:rPr lang="es-ES_tradnl" altLang="es-ES" sz="1400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rs1</a:t>
                      </a:r>
                      <a:endParaRPr lang="es-ES" altLang="es-ES" sz="1400" i="0" baseline="-25000" dirty="0">
                        <a:solidFill>
                          <a:srgbClr val="00B05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0">
                        <a:tabLst>
                          <a:tab pos="625475" algn="l"/>
                        </a:tabLst>
                      </a:pP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sub	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zero, 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endParaRPr lang="es-ES" sz="1200" b="0" dirty="0">
                        <a:solidFill>
                          <a:srgbClr val="FFC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8CD920AC-058D-4410-2609-40C022BA6EBC}"/>
              </a:ext>
            </a:extLst>
          </p:cNvPr>
          <p:cNvGraphicFramePr>
            <a:graphicFrameLocks noGrp="1"/>
          </p:cNvGraphicFramePr>
          <p:nvPr/>
        </p:nvGraphicFramePr>
        <p:xfrm>
          <a:off x="5885034" y="3796798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cxnSp>
        <p:nvCxnSpPr>
          <p:cNvPr id="29" name="AutoShape 166">
            <a:extLst>
              <a:ext uri="{FF2B5EF4-FFF2-40B4-BE49-F238E27FC236}">
                <a16:creationId xmlns:a16="http://schemas.microsoft.com/office/drawing/2014/main" id="{1235FED2-007F-F5C0-A986-CD0CE778211E}"/>
              </a:ext>
            </a:extLst>
          </p:cNvPr>
          <p:cNvCxnSpPr>
            <a:cxnSpLocks noChangeShapeType="1"/>
            <a:stCxn id="39" idx="1"/>
            <a:endCxn id="33" idx="0"/>
          </p:cNvCxnSpPr>
          <p:nvPr/>
        </p:nvCxnSpPr>
        <p:spPr bwMode="auto">
          <a:xfrm rot="16200000" flipH="1">
            <a:off x="6742783" y="3469055"/>
            <a:ext cx="1050091" cy="1324602"/>
          </a:xfrm>
          <a:prstGeom prst="bentConnector3">
            <a:avLst>
              <a:gd name="adj1" fmla="val -28279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Oval 132">
            <a:extLst>
              <a:ext uri="{FF2B5EF4-FFF2-40B4-BE49-F238E27FC236}">
                <a16:creationId xmlns:a16="http://schemas.microsoft.com/office/drawing/2014/main" id="{63ADEECD-6E8E-3C86-F342-CA6B8C352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130" y="4656402"/>
            <a:ext cx="360000" cy="360000"/>
          </a:xfrm>
          <a:prstGeom prst="ellipse">
            <a:avLst/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endParaRPr lang="es-ES_tradnl" altLang="es-ES" sz="2400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AutoShape 139">
            <a:extLst>
              <a:ext uri="{FF2B5EF4-FFF2-40B4-BE49-F238E27FC236}">
                <a16:creationId xmlns:a16="http://schemas.microsoft.com/office/drawing/2014/main" id="{170ABCC1-54E9-4856-11C8-6E041EA0552A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6532503" y="5155631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37" name="AutoShape 166">
            <a:extLst>
              <a:ext uri="{FF2B5EF4-FFF2-40B4-BE49-F238E27FC236}">
                <a16:creationId xmlns:a16="http://schemas.microsoft.com/office/drawing/2014/main" id="{A9340C22-75CD-DBAE-AF02-9DBB3582C3BC}"/>
              </a:ext>
            </a:extLst>
          </p:cNvPr>
          <p:cNvCxnSpPr>
            <a:cxnSpLocks noChangeShapeType="1"/>
            <a:stCxn id="33" idx="4"/>
            <a:endCxn id="34" idx="1"/>
          </p:cNvCxnSpPr>
          <p:nvPr/>
        </p:nvCxnSpPr>
        <p:spPr bwMode="auto">
          <a:xfrm rot="5400000">
            <a:off x="6801455" y="4820475"/>
            <a:ext cx="932748" cy="1324602"/>
          </a:xfrm>
          <a:prstGeom prst="bentConnector3">
            <a:avLst>
              <a:gd name="adj1" fmla="val 136362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AutoShape 139">
            <a:extLst>
              <a:ext uri="{FF2B5EF4-FFF2-40B4-BE49-F238E27FC236}">
                <a16:creationId xmlns:a16="http://schemas.microsoft.com/office/drawing/2014/main" id="{E4047DAB-5303-1B39-157B-8A7D810AF36D}"/>
              </a:ext>
            </a:extLst>
          </p:cNvPr>
          <p:cNvSpPr>
            <a:spLocks/>
          </p:cNvSpPr>
          <p:nvPr/>
        </p:nvSpPr>
        <p:spPr bwMode="auto">
          <a:xfrm rot="5400000">
            <a:off x="6532503" y="2958842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0" name="Oval 132">
            <a:extLst>
              <a:ext uri="{FF2B5EF4-FFF2-40B4-BE49-F238E27FC236}">
                <a16:creationId xmlns:a16="http://schemas.microsoft.com/office/drawing/2014/main" id="{7743343E-A8BA-9FA1-814A-CC05E0BC1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3593" y="4721308"/>
            <a:ext cx="382588" cy="230188"/>
          </a:xfrm>
          <a:prstGeom prst="roundRect">
            <a:avLst>
              <a:gd name="adj" fmla="val 28253"/>
            </a:avLst>
          </a:prstGeom>
          <a:solidFill>
            <a:srgbClr val="9999FF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5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-1</a:t>
            </a:r>
            <a:endParaRPr lang="es-ES_tradnl" altLang="es-ES" sz="1050" b="1" baseline="-250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1" name="AutoShape 199">
            <a:extLst>
              <a:ext uri="{FF2B5EF4-FFF2-40B4-BE49-F238E27FC236}">
                <a16:creationId xmlns:a16="http://schemas.microsoft.com/office/drawing/2014/main" id="{A17BA820-7BD7-CB1A-83B0-EBA68774A543}"/>
              </a:ext>
            </a:extLst>
          </p:cNvPr>
          <p:cNvCxnSpPr>
            <a:cxnSpLocks noChangeShapeType="1"/>
            <a:stCxn id="33" idx="6"/>
            <a:endCxn id="40" idx="1"/>
          </p:cNvCxnSpPr>
          <p:nvPr/>
        </p:nvCxnSpPr>
        <p:spPr bwMode="auto">
          <a:xfrm>
            <a:off x="8110130" y="4836402"/>
            <a:ext cx="363463" cy="0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B691B757-9395-3299-AB93-41553E6939C8}"/>
                  </a:ext>
                </a:extLst>
              </p:cNvPr>
              <p:cNvSpPr txBox="1"/>
              <p:nvPr/>
            </p:nvSpPr>
            <p:spPr>
              <a:xfrm>
                <a:off x="7750130" y="4640930"/>
                <a:ext cx="3352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altLang="es-E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m:t>×</m:t>
                      </m:r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B691B757-9395-3299-AB93-41553E693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130" y="4640930"/>
                <a:ext cx="33528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46199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Operaciones lógicas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graphicFrame>
        <p:nvGraphicFramePr>
          <p:cNvPr id="248" name="Tabla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845305"/>
              </p:ext>
            </p:extLst>
          </p:nvPr>
        </p:nvGraphicFramePr>
        <p:xfrm>
          <a:off x="404723" y="1438874"/>
          <a:ext cx="9066004" cy="1418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41668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88724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R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215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731804"/>
                  </a:ext>
                </a:extLst>
              </a:tr>
              <a:tr h="215210">
                <a:tc>
                  <a:txBody>
                    <a:bodyPr/>
                    <a:lstStyle/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975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xor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rs2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84250" algn="l"/>
                        </a:tabLst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rs1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lang="es-ES_tradnl" altLang="es-ES" sz="1400" i="0" dirty="0" err="1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xor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	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rs2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18000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0x4</a:t>
                      </a: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742653"/>
                  </a:ext>
                </a:extLst>
              </a:tr>
              <a:tr h="215210">
                <a:tc>
                  <a:txBody>
                    <a:bodyPr/>
                    <a:lstStyle/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975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or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rs2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84250" algn="l"/>
                        </a:tabLst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rs1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or	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rs2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18000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0x6</a:t>
                      </a: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22672"/>
                  </a:ext>
                </a:extLst>
              </a:tr>
              <a:tr h="215210">
                <a:tc>
                  <a:txBody>
                    <a:bodyPr/>
                    <a:lstStyle/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975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and	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rs2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84250" algn="l"/>
                        </a:tabLst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rs1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and	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rs2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18000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0x7</a:t>
                      </a: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0134855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i="0" u="none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0x0</a:t>
                      </a: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6699F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rs2</a:t>
                      </a: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_tradnl" altLang="es-ES" sz="1200" b="1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rs1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0x13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grpSp>
        <p:nvGrpSpPr>
          <p:cNvPr id="31" name="Grupo 30">
            <a:extLst>
              <a:ext uri="{FF2B5EF4-FFF2-40B4-BE49-F238E27FC236}">
                <a16:creationId xmlns:a16="http://schemas.microsoft.com/office/drawing/2014/main" id="{D0F0DCBE-F85B-369E-0000-686B42B60CB6}"/>
              </a:ext>
            </a:extLst>
          </p:cNvPr>
          <p:cNvGrpSpPr/>
          <p:nvPr/>
        </p:nvGrpSpPr>
        <p:grpSpPr>
          <a:xfrm>
            <a:off x="9327570" y="3679960"/>
            <a:ext cx="819151" cy="750887"/>
            <a:chOff x="9327570" y="3679960"/>
            <a:chExt cx="819151" cy="750887"/>
          </a:xfrm>
        </p:grpSpPr>
        <p:sp>
          <p:nvSpPr>
            <p:cNvPr id="118" name="Text Box 230"/>
            <p:cNvSpPr txBox="1">
              <a:spLocks noChangeArrowheads="1"/>
            </p:cNvSpPr>
            <p:nvPr/>
          </p:nvSpPr>
          <p:spPr bwMode="auto">
            <a:xfrm>
              <a:off x="9327571" y="3940309"/>
              <a:ext cx="179701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9" name="Text Box 231"/>
            <p:cNvSpPr txBox="1">
              <a:spLocks noChangeArrowheads="1"/>
            </p:cNvSpPr>
            <p:nvPr/>
          </p:nvSpPr>
          <p:spPr bwMode="auto">
            <a:xfrm>
              <a:off x="9966176" y="3940309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9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36" name="Text Box 231"/>
            <p:cNvSpPr txBox="1">
              <a:spLocks noChangeArrowheads="1"/>
            </p:cNvSpPr>
            <p:nvPr/>
          </p:nvSpPr>
          <p:spPr bwMode="auto">
            <a:xfrm>
              <a:off x="9838719" y="3940735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46" name="Text Box 231"/>
            <p:cNvSpPr txBox="1">
              <a:spLocks noChangeArrowheads="1"/>
            </p:cNvSpPr>
            <p:nvPr/>
          </p:nvSpPr>
          <p:spPr bwMode="auto">
            <a:xfrm>
              <a:off x="9634729" y="3940735"/>
              <a:ext cx="127457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Text Box 231">
              <a:extLst>
                <a:ext uri="{FF2B5EF4-FFF2-40B4-BE49-F238E27FC236}">
                  <a16:creationId xmlns:a16="http://schemas.microsoft.com/office/drawing/2014/main" id="{F386FD0D-5C43-5764-A5CD-168D0D0D7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2186" y="3940309"/>
              <a:ext cx="76533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13" name="Text Box 231">
              <a:extLst>
                <a:ext uri="{FF2B5EF4-FFF2-40B4-BE49-F238E27FC236}">
                  <a16:creationId xmlns:a16="http://schemas.microsoft.com/office/drawing/2014/main" id="{D2F2C178-19C4-1FF5-2838-7159472F8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7272" y="3940735"/>
              <a:ext cx="127457" cy="229761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5" name="Freeform 228">
              <a:extLst>
                <a:ext uri="{FF2B5EF4-FFF2-40B4-BE49-F238E27FC236}">
                  <a16:creationId xmlns:a16="http://schemas.microsoft.com/office/drawing/2014/main" id="{3A9F5019-A0B2-78F2-42A2-B58ABCDBB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7570" y="3679960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229">
              <a:extLst>
                <a:ext uri="{FF2B5EF4-FFF2-40B4-BE49-F238E27FC236}">
                  <a16:creationId xmlns:a16="http://schemas.microsoft.com/office/drawing/2014/main" id="{57CE0D1E-2AE1-D1B8-8216-415C44761E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571" y="4170497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graphicFrame>
        <p:nvGraphicFramePr>
          <p:cNvPr id="36" name="Tabla 35">
            <a:extLst>
              <a:ext uri="{FF2B5EF4-FFF2-40B4-BE49-F238E27FC236}">
                <a16:creationId xmlns:a16="http://schemas.microsoft.com/office/drawing/2014/main" id="{110ACC3E-946B-6531-2BEF-E8A3781B501A}"/>
              </a:ext>
            </a:extLst>
          </p:cNvPr>
          <p:cNvGraphicFramePr>
            <a:graphicFrameLocks noGrp="1"/>
          </p:cNvGraphicFramePr>
          <p:nvPr/>
        </p:nvGraphicFramePr>
        <p:xfrm>
          <a:off x="5885034" y="3796798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cxnSp>
        <p:nvCxnSpPr>
          <p:cNvPr id="14" name="AutoShape 166">
            <a:extLst>
              <a:ext uri="{FF2B5EF4-FFF2-40B4-BE49-F238E27FC236}">
                <a16:creationId xmlns:a16="http://schemas.microsoft.com/office/drawing/2014/main" id="{435848E8-A3E8-57AA-57C7-7101AB3422EE}"/>
              </a:ext>
            </a:extLst>
          </p:cNvPr>
          <p:cNvCxnSpPr>
            <a:cxnSpLocks noChangeShapeType="1"/>
            <a:stCxn id="32" idx="1"/>
            <a:endCxn id="20" idx="0"/>
          </p:cNvCxnSpPr>
          <p:nvPr/>
        </p:nvCxnSpPr>
        <p:spPr bwMode="auto">
          <a:xfrm rot="16200000" flipH="1">
            <a:off x="6742783" y="3469055"/>
            <a:ext cx="1050091" cy="1324602"/>
          </a:xfrm>
          <a:prstGeom prst="bentConnector3">
            <a:avLst>
              <a:gd name="adj1" fmla="val -28279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AutoShape 165">
            <a:extLst>
              <a:ext uri="{FF2B5EF4-FFF2-40B4-BE49-F238E27FC236}">
                <a16:creationId xmlns:a16="http://schemas.microsoft.com/office/drawing/2014/main" id="{C055F552-62E3-F693-34A7-EFF9A6BA7BA9}"/>
              </a:ext>
            </a:extLst>
          </p:cNvPr>
          <p:cNvSpPr>
            <a:spLocks/>
          </p:cNvSpPr>
          <p:nvPr/>
        </p:nvSpPr>
        <p:spPr bwMode="auto">
          <a:xfrm rot="10800000">
            <a:off x="7404403" y="3796798"/>
            <a:ext cx="146050" cy="1961865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66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0" name="Oval 132">
            <a:extLst>
              <a:ext uri="{FF2B5EF4-FFF2-40B4-BE49-F238E27FC236}">
                <a16:creationId xmlns:a16="http://schemas.microsoft.com/office/drawing/2014/main" id="{4065BCB0-D023-F6E8-2236-D43FAEAD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130" y="4656402"/>
            <a:ext cx="360000" cy="360000"/>
          </a:xfrm>
          <a:prstGeom prst="ellipse">
            <a:avLst/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</a:t>
            </a:r>
            <a:endParaRPr lang="es-ES_tradnl" altLang="es-ES" sz="1000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AutoShape 139">
            <a:extLst>
              <a:ext uri="{FF2B5EF4-FFF2-40B4-BE49-F238E27FC236}">
                <a16:creationId xmlns:a16="http://schemas.microsoft.com/office/drawing/2014/main" id="{09CBE0DA-F784-9498-9B4A-03729AEDA746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6532503" y="5155631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25" name="AutoShape 166">
            <a:extLst>
              <a:ext uri="{FF2B5EF4-FFF2-40B4-BE49-F238E27FC236}">
                <a16:creationId xmlns:a16="http://schemas.microsoft.com/office/drawing/2014/main" id="{77CEE4F2-3843-8406-8C4E-907EA79CB9E0}"/>
              </a:ext>
            </a:extLst>
          </p:cNvPr>
          <p:cNvCxnSpPr>
            <a:cxnSpLocks noChangeShapeType="1"/>
            <a:stCxn id="19" idx="1"/>
            <a:endCxn id="20" idx="2"/>
          </p:cNvCxnSpPr>
          <p:nvPr/>
        </p:nvCxnSpPr>
        <p:spPr bwMode="auto">
          <a:xfrm flipV="1">
            <a:off x="7550453" y="4836402"/>
            <a:ext cx="199677" cy="7384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AutoShape 166">
            <a:extLst>
              <a:ext uri="{FF2B5EF4-FFF2-40B4-BE49-F238E27FC236}">
                <a16:creationId xmlns:a16="http://schemas.microsoft.com/office/drawing/2014/main" id="{9F014EA1-815D-DB1A-1B89-EAE787DC9C23}"/>
              </a:ext>
            </a:extLst>
          </p:cNvPr>
          <p:cNvCxnSpPr>
            <a:cxnSpLocks noChangeShapeType="1"/>
            <a:stCxn id="20" idx="4"/>
            <a:endCxn id="21" idx="1"/>
          </p:cNvCxnSpPr>
          <p:nvPr/>
        </p:nvCxnSpPr>
        <p:spPr bwMode="auto">
          <a:xfrm rot="5400000">
            <a:off x="6801455" y="4820475"/>
            <a:ext cx="932748" cy="1324602"/>
          </a:xfrm>
          <a:prstGeom prst="bentConnector3">
            <a:avLst>
              <a:gd name="adj1" fmla="val 136362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30">
            <a:extLst>
              <a:ext uri="{FF2B5EF4-FFF2-40B4-BE49-F238E27FC236}">
                <a16:creationId xmlns:a16="http://schemas.microsoft.com/office/drawing/2014/main" id="{E40AFF29-11DD-966A-D9A5-60A9CE77C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723" y="3069647"/>
            <a:ext cx="3263134" cy="94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Operación lógica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entre dos registros</a:t>
            </a:r>
            <a:b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dejando el resultado en un tercero</a:t>
            </a:r>
          </a:p>
        </p:txBody>
      </p:sp>
      <p:sp>
        <p:nvSpPr>
          <p:cNvPr id="32" name="AutoShape 139">
            <a:extLst>
              <a:ext uri="{FF2B5EF4-FFF2-40B4-BE49-F238E27FC236}">
                <a16:creationId xmlns:a16="http://schemas.microsoft.com/office/drawing/2014/main" id="{E2C009E1-D87A-6DC0-0A16-8AF7C314AB43}"/>
              </a:ext>
            </a:extLst>
          </p:cNvPr>
          <p:cNvSpPr>
            <a:spLocks/>
          </p:cNvSpPr>
          <p:nvPr/>
        </p:nvSpPr>
        <p:spPr bwMode="auto">
          <a:xfrm rot="5400000">
            <a:off x="6532503" y="2958842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794440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9EF5AC-81AA-A9F7-EBDC-616DA041A0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8926" y="1481138"/>
            <a:ext cx="5371646" cy="4841875"/>
          </a:xfrm>
        </p:spPr>
        <p:txBody>
          <a:bodyPr/>
          <a:lstStyle/>
          <a:p>
            <a:r>
              <a:rPr lang="es-ES" dirty="0"/>
              <a:t>Arquitectura del juego de instrucciones:</a:t>
            </a:r>
          </a:p>
          <a:p>
            <a:pPr lvl="1"/>
            <a:r>
              <a:rPr lang="es-ES" dirty="0"/>
              <a:t>Abierta</a:t>
            </a:r>
          </a:p>
          <a:p>
            <a:pPr lvl="1"/>
            <a:r>
              <a:rPr lang="es-ES" dirty="0"/>
              <a:t>No propietaria</a:t>
            </a:r>
          </a:p>
          <a:p>
            <a:pPr lvl="1"/>
            <a:r>
              <a:rPr lang="es-ES" dirty="0"/>
              <a:t>En evolución</a:t>
            </a:r>
          </a:p>
          <a:p>
            <a:r>
              <a:rPr lang="es-ES" dirty="0"/>
              <a:t>Desarrollada en la </a:t>
            </a:r>
            <a:br>
              <a:rPr lang="es-ES" dirty="0"/>
            </a:br>
            <a:r>
              <a:rPr lang="es-ES" dirty="0"/>
              <a:t>Universidad de Berkeley en 2010</a:t>
            </a:r>
          </a:p>
          <a:p>
            <a:r>
              <a:rPr lang="es-ES" dirty="0"/>
              <a:t>Actualmente coordinada por el consorcio </a:t>
            </a:r>
            <a:r>
              <a:rPr lang="es-ES" b="1" dirty="0"/>
              <a:t>RISC‐V International</a:t>
            </a:r>
          </a:p>
          <a:p>
            <a:pPr lvl="1"/>
            <a:r>
              <a:rPr lang="en-US" dirty="0">
                <a:hlinkClick r:id="rId2"/>
              </a:rPr>
              <a:t>riscv.org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11B124C-8DEE-9C41-8071-8E753F5F2C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ISA (</a:t>
            </a:r>
            <a:r>
              <a:rPr lang="en-US" dirty="0"/>
              <a:t>instruction set architecture</a:t>
            </a:r>
            <a:r>
              <a:rPr lang="es-ES" dirty="0"/>
              <a:t>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3FDA67-D61C-7C3B-777B-71897BD4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Arquitectura RISC-V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3F8328B-B7DF-B74B-C3DF-2F5B46301A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43" t="14037" r="28000" b="13535"/>
          <a:stretch/>
        </p:blipFill>
        <p:spPr>
          <a:xfrm>
            <a:off x="8948057" y="285517"/>
            <a:ext cx="2496457" cy="19502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749ED84-CCEC-2B5D-0863-687E6CCB1F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92"/>
          <a:stretch/>
        </p:blipFill>
        <p:spPr>
          <a:xfrm>
            <a:off x="5950857" y="2519498"/>
            <a:ext cx="6043349" cy="39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83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Operaciones lógicas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graphicFrame>
        <p:nvGraphicFramePr>
          <p:cNvPr id="30" name="Tabla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621572"/>
              </p:ext>
            </p:extLst>
          </p:nvPr>
        </p:nvGraphicFramePr>
        <p:xfrm>
          <a:off x="5902497" y="4113627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sp>
        <p:nvSpPr>
          <p:cNvPr id="4" name="AutoShape 139">
            <a:extLst>
              <a:ext uri="{FF2B5EF4-FFF2-40B4-BE49-F238E27FC236}">
                <a16:creationId xmlns:a16="http://schemas.microsoft.com/office/drawing/2014/main" id="{E755F3FD-F73E-E7C4-681C-7332723DC5BC}"/>
              </a:ext>
            </a:extLst>
          </p:cNvPr>
          <p:cNvSpPr>
            <a:spLocks/>
          </p:cNvSpPr>
          <p:nvPr/>
        </p:nvSpPr>
        <p:spPr bwMode="auto">
          <a:xfrm rot="5400000">
            <a:off x="6549966" y="3252642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6" name="AutoShape 166">
            <a:extLst>
              <a:ext uri="{FF2B5EF4-FFF2-40B4-BE49-F238E27FC236}">
                <a16:creationId xmlns:a16="http://schemas.microsoft.com/office/drawing/2014/main" id="{33CA49BA-5110-21C2-43A5-78E15A0FEBD8}"/>
              </a:ext>
            </a:extLst>
          </p:cNvPr>
          <p:cNvCxnSpPr>
            <a:cxnSpLocks noChangeShapeType="1"/>
            <a:stCxn id="4" idx="1"/>
            <a:endCxn id="16" idx="0"/>
          </p:cNvCxnSpPr>
          <p:nvPr/>
        </p:nvCxnSpPr>
        <p:spPr bwMode="auto">
          <a:xfrm rot="16200000" flipH="1">
            <a:off x="7282889" y="3240213"/>
            <a:ext cx="384152" cy="1703949"/>
          </a:xfrm>
          <a:prstGeom prst="bentConnector3">
            <a:avLst>
              <a:gd name="adj1" fmla="val -75910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AutoShape 165">
            <a:extLst>
              <a:ext uri="{FF2B5EF4-FFF2-40B4-BE49-F238E27FC236}">
                <a16:creationId xmlns:a16="http://schemas.microsoft.com/office/drawing/2014/main" id="{25CAE21A-CDE6-10D1-1986-198879B3BB88}"/>
              </a:ext>
            </a:extLst>
          </p:cNvPr>
          <p:cNvSpPr>
            <a:spLocks/>
          </p:cNvSpPr>
          <p:nvPr/>
        </p:nvSpPr>
        <p:spPr bwMode="auto">
          <a:xfrm rot="10800000">
            <a:off x="7421866" y="4113627"/>
            <a:ext cx="146050" cy="1961865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6" name="Oval 132">
            <a:extLst>
              <a:ext uri="{FF2B5EF4-FFF2-40B4-BE49-F238E27FC236}">
                <a16:creationId xmlns:a16="http://schemas.microsoft.com/office/drawing/2014/main" id="{99C108C1-DCF2-DAEF-B646-BC943EA0B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6940" y="4284263"/>
            <a:ext cx="360000" cy="360000"/>
          </a:xfrm>
          <a:prstGeom prst="ellipse">
            <a:avLst/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</a:t>
            </a:r>
            <a:endParaRPr lang="es-ES_tradnl" altLang="es-ES" sz="1000" b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30">
            <a:extLst>
              <a:ext uri="{FF2B5EF4-FFF2-40B4-BE49-F238E27FC236}">
                <a16:creationId xmlns:a16="http://schemas.microsoft.com/office/drawing/2014/main" id="{19026E06-952D-186F-9831-B56305E90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723" y="3040463"/>
            <a:ext cx="4341435" cy="94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Operación lógica 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entre un registro y un dato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dejando el resultado en otro tercero</a:t>
            </a:r>
          </a:p>
        </p:txBody>
      </p:sp>
      <p:sp>
        <p:nvSpPr>
          <p:cNvPr id="27" name="Oval 132">
            <a:extLst>
              <a:ext uri="{FF2B5EF4-FFF2-40B4-BE49-F238E27FC236}">
                <a16:creationId xmlns:a16="http://schemas.microsoft.com/office/drawing/2014/main" id="{229AE56A-E697-4ECB-8CC6-9D90BDD30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4254" y="4349169"/>
            <a:ext cx="382588" cy="230188"/>
          </a:xfrm>
          <a:prstGeom prst="roundRect">
            <a:avLst>
              <a:gd name="adj" fmla="val 28253"/>
            </a:avLst>
          </a:prstGeom>
          <a:solidFill>
            <a:srgbClr val="9999FF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 )</a:t>
            </a:r>
            <a:r>
              <a:rPr lang="es-ES_tradnl" altLang="es-ES" sz="1000" baseline="-25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32</a:t>
            </a:r>
          </a:p>
        </p:txBody>
      </p:sp>
      <p:cxnSp>
        <p:nvCxnSpPr>
          <p:cNvPr id="28" name="AutoShape 199">
            <a:extLst>
              <a:ext uri="{FF2B5EF4-FFF2-40B4-BE49-F238E27FC236}">
                <a16:creationId xmlns:a16="http://schemas.microsoft.com/office/drawing/2014/main" id="{51245FD7-1CE9-E2B4-E94F-6658F6ED0DA3}"/>
              </a:ext>
            </a:extLst>
          </p:cNvPr>
          <p:cNvCxnSpPr>
            <a:cxnSpLocks noChangeShapeType="1"/>
            <a:stCxn id="16" idx="6"/>
            <a:endCxn id="27" idx="1"/>
          </p:cNvCxnSpPr>
          <p:nvPr/>
        </p:nvCxnSpPr>
        <p:spPr bwMode="auto">
          <a:xfrm>
            <a:off x="8506940" y="4464263"/>
            <a:ext cx="327314" cy="0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7" name="Tabla 36">
            <a:extLst>
              <a:ext uri="{FF2B5EF4-FFF2-40B4-BE49-F238E27FC236}">
                <a16:creationId xmlns:a16="http://schemas.microsoft.com/office/drawing/2014/main" id="{7EB4E34A-CB9B-AD3B-6406-AA3D4F8A4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193960"/>
              </p:ext>
            </p:extLst>
          </p:nvPr>
        </p:nvGraphicFramePr>
        <p:xfrm>
          <a:off x="404723" y="1438874"/>
          <a:ext cx="9066004" cy="1418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41668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88724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I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2152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731804"/>
                  </a:ext>
                </a:extLst>
              </a:tr>
              <a:tr h="215210">
                <a:tc>
                  <a:txBody>
                    <a:bodyPr/>
                    <a:lstStyle/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975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xori	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84250" algn="l"/>
                        </a:tabLst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rs1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lang="es-ES_tradnl" altLang="es-ES" sz="1400" i="0" dirty="0" err="1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xor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	(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)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18000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0x4</a:t>
                      </a: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742653"/>
                  </a:ext>
                </a:extLst>
              </a:tr>
              <a:tr h="215210">
                <a:tc>
                  <a:txBody>
                    <a:bodyPr/>
                    <a:lstStyle/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975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ori	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84250" algn="l"/>
                        </a:tabLst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rs1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or	(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)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18000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0x6</a:t>
                      </a: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822672"/>
                  </a:ext>
                </a:extLst>
              </a:tr>
              <a:tr h="215210">
                <a:tc>
                  <a:txBody>
                    <a:bodyPr/>
                    <a:lstStyle/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975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andi	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984250" algn="l"/>
                        </a:tabLst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rs1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and	(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)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18000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0x7</a:t>
                      </a:r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0134855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2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</a:t>
                      </a:r>
                      <a:endParaRPr lang="es-ES_tradnl" altLang="es-ES" sz="1200" b="1" i="0" u="none" dirty="0">
                        <a:solidFill>
                          <a:srgbClr val="6699FF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6699F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rs2</a:t>
                      </a: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_tradnl" altLang="es-ES" sz="1200" b="1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rs1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0x13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grpSp>
        <p:nvGrpSpPr>
          <p:cNvPr id="56" name="Grupo 55">
            <a:extLst>
              <a:ext uri="{FF2B5EF4-FFF2-40B4-BE49-F238E27FC236}">
                <a16:creationId xmlns:a16="http://schemas.microsoft.com/office/drawing/2014/main" id="{68741953-420A-E081-57A3-7871FC4D1826}"/>
              </a:ext>
            </a:extLst>
          </p:cNvPr>
          <p:cNvGrpSpPr/>
          <p:nvPr/>
        </p:nvGrpSpPr>
        <p:grpSpPr>
          <a:xfrm>
            <a:off x="9544156" y="4091695"/>
            <a:ext cx="819151" cy="745136"/>
            <a:chOff x="9327568" y="3308858"/>
            <a:chExt cx="819151" cy="745136"/>
          </a:xfrm>
        </p:grpSpPr>
        <p:sp>
          <p:nvSpPr>
            <p:cNvPr id="40" name="Freeform 228">
              <a:extLst>
                <a:ext uri="{FF2B5EF4-FFF2-40B4-BE49-F238E27FC236}">
                  <a16:creationId xmlns:a16="http://schemas.microsoft.com/office/drawing/2014/main" id="{D6F2877B-31B7-8292-C71D-893A2ED24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7568" y="3308858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229">
              <a:extLst>
                <a:ext uri="{FF2B5EF4-FFF2-40B4-BE49-F238E27FC236}">
                  <a16:creationId xmlns:a16="http://schemas.microsoft.com/office/drawing/2014/main" id="{4D95774D-D145-4B11-84D5-5EF3EA2B657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569" y="3793644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Text Box 230">
              <a:extLst>
                <a:ext uri="{FF2B5EF4-FFF2-40B4-BE49-F238E27FC236}">
                  <a16:creationId xmlns:a16="http://schemas.microsoft.com/office/drawing/2014/main" id="{78C6967E-F016-1304-93FF-97E6726952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27568" y="3568585"/>
              <a:ext cx="307158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2" name="Text Box 231">
              <a:extLst>
                <a:ext uri="{FF2B5EF4-FFF2-40B4-BE49-F238E27FC236}">
                  <a16:creationId xmlns:a16="http://schemas.microsoft.com/office/drawing/2014/main" id="{FF407EE0-7203-4D57-2C9B-3F0050314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66173" y="3568585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53" name="Text Box 231">
              <a:extLst>
                <a:ext uri="{FF2B5EF4-FFF2-40B4-BE49-F238E27FC236}">
                  <a16:creationId xmlns:a16="http://schemas.microsoft.com/office/drawing/2014/main" id="{2D278ED5-F055-46CC-C3DD-E375B3964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38716" y="3569011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4" name="Text Box 231">
              <a:extLst>
                <a:ext uri="{FF2B5EF4-FFF2-40B4-BE49-F238E27FC236}">
                  <a16:creationId xmlns:a16="http://schemas.microsoft.com/office/drawing/2014/main" id="{10C7A1C0-433C-2882-E83A-EC488A9F58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34726" y="3569011"/>
              <a:ext cx="127457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55" name="Text Box 231">
              <a:extLst>
                <a:ext uri="{FF2B5EF4-FFF2-40B4-BE49-F238E27FC236}">
                  <a16:creationId xmlns:a16="http://schemas.microsoft.com/office/drawing/2014/main" id="{2E8706AB-C9FA-D44F-6C9F-C93C8934C1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2183" y="3568585"/>
              <a:ext cx="76533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</p:grpSp>
      <p:cxnSp>
        <p:nvCxnSpPr>
          <p:cNvPr id="57" name="AutoShape 166">
            <a:extLst>
              <a:ext uri="{FF2B5EF4-FFF2-40B4-BE49-F238E27FC236}">
                <a16:creationId xmlns:a16="http://schemas.microsoft.com/office/drawing/2014/main" id="{C8832166-4B0C-87BB-AFDD-BDB466B671ED}"/>
              </a:ext>
            </a:extLst>
          </p:cNvPr>
          <p:cNvCxnSpPr>
            <a:cxnSpLocks noChangeShapeType="1"/>
            <a:stCxn id="16" idx="4"/>
            <a:endCxn id="7" idx="1"/>
          </p:cNvCxnSpPr>
          <p:nvPr/>
        </p:nvCxnSpPr>
        <p:spPr bwMode="auto">
          <a:xfrm rot="5400000">
            <a:off x="7689252" y="4522927"/>
            <a:ext cx="516352" cy="759024"/>
          </a:xfrm>
          <a:prstGeom prst="bentConnector2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7133" name="AutoShape 199">
            <a:extLst>
              <a:ext uri="{FF2B5EF4-FFF2-40B4-BE49-F238E27FC236}">
                <a16:creationId xmlns:a16="http://schemas.microsoft.com/office/drawing/2014/main" id="{0598B639-DFC5-7990-C5A7-AF95A88C79F0}"/>
              </a:ext>
            </a:extLst>
          </p:cNvPr>
          <p:cNvCxnSpPr>
            <a:cxnSpLocks noChangeShapeType="1"/>
            <a:stCxn id="27" idx="3"/>
            <a:endCxn id="51" idx="1"/>
          </p:cNvCxnSpPr>
          <p:nvPr/>
        </p:nvCxnSpPr>
        <p:spPr bwMode="auto">
          <a:xfrm>
            <a:off x="9216842" y="4464263"/>
            <a:ext cx="327314" cy="2253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7470609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Operaciones lógicas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915442"/>
            <a:ext cx="4124964" cy="94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Copia a un registro </a:t>
            </a:r>
            <a:b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el </a:t>
            </a: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complemento a uno</a:t>
            </a: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de otro registro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9E40159-5E8C-4651-F629-6A5B67DE8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996162"/>
              </p:ext>
            </p:extLst>
          </p:nvPr>
        </p:nvGraphicFramePr>
        <p:xfrm>
          <a:off x="404723" y="1438874"/>
          <a:ext cx="906600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5286272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Pseudo-instrucción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not 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not </a:t>
                      </a:r>
                      <a:r>
                        <a:rPr lang="es-ES_tradnl" altLang="es-ES" sz="1400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rs1</a:t>
                      </a:r>
                      <a:endParaRPr lang="es-ES" altLang="es-ES" sz="1400" i="0" baseline="-25000" dirty="0">
                        <a:solidFill>
                          <a:srgbClr val="00B05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0">
                        <a:tabLst>
                          <a:tab pos="625475" algn="l"/>
                        </a:tabLst>
                      </a:pP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xori	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-1</a:t>
                      </a:r>
                      <a:endParaRPr lang="es-ES" sz="1200" b="0" dirty="0">
                        <a:solidFill>
                          <a:srgbClr val="FFC0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graphicFrame>
        <p:nvGraphicFramePr>
          <p:cNvPr id="26" name="Tabla 25">
            <a:extLst>
              <a:ext uri="{FF2B5EF4-FFF2-40B4-BE49-F238E27FC236}">
                <a16:creationId xmlns:a16="http://schemas.microsoft.com/office/drawing/2014/main" id="{8CD920AC-058D-4410-2609-40C022BA6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094071"/>
              </p:ext>
            </p:extLst>
          </p:nvPr>
        </p:nvGraphicFramePr>
        <p:xfrm>
          <a:off x="6159354" y="3228614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cxnSp>
        <p:nvCxnSpPr>
          <p:cNvPr id="29" name="AutoShape 166">
            <a:extLst>
              <a:ext uri="{FF2B5EF4-FFF2-40B4-BE49-F238E27FC236}">
                <a16:creationId xmlns:a16="http://schemas.microsoft.com/office/drawing/2014/main" id="{1235FED2-007F-F5C0-A986-CD0CE778211E}"/>
              </a:ext>
            </a:extLst>
          </p:cNvPr>
          <p:cNvCxnSpPr>
            <a:cxnSpLocks noChangeShapeType="1"/>
            <a:stCxn id="39" idx="1"/>
            <a:endCxn id="33" idx="0"/>
          </p:cNvCxnSpPr>
          <p:nvPr/>
        </p:nvCxnSpPr>
        <p:spPr bwMode="auto">
          <a:xfrm rot="16200000" flipH="1">
            <a:off x="7017103" y="2900871"/>
            <a:ext cx="1050091" cy="1324602"/>
          </a:xfrm>
          <a:prstGeom prst="bentConnector3">
            <a:avLst>
              <a:gd name="adj1" fmla="val -28279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Oval 132">
            <a:extLst>
              <a:ext uri="{FF2B5EF4-FFF2-40B4-BE49-F238E27FC236}">
                <a16:creationId xmlns:a16="http://schemas.microsoft.com/office/drawing/2014/main" id="{63ADEECD-6E8E-3C86-F342-CA6B8C352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4450" y="4088218"/>
            <a:ext cx="360000" cy="360000"/>
          </a:xfrm>
          <a:prstGeom prst="ellipse">
            <a:avLst/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 anchorCtr="1"/>
          <a:lstStyle/>
          <a:p>
            <a:pPr algn="ctr" eaLnBrk="0" hangingPunct="0">
              <a:spcBef>
                <a:spcPts val="0"/>
              </a:spcBef>
              <a:buSzTx/>
              <a:buFontTx/>
              <a:buNone/>
            </a:pPr>
            <a:r>
              <a:rPr lang="es-ES_tradnl" altLang="es-ES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</a:p>
        </p:txBody>
      </p:sp>
      <p:sp>
        <p:nvSpPr>
          <p:cNvPr id="34" name="AutoShape 139">
            <a:extLst>
              <a:ext uri="{FF2B5EF4-FFF2-40B4-BE49-F238E27FC236}">
                <a16:creationId xmlns:a16="http://schemas.microsoft.com/office/drawing/2014/main" id="{170ABCC1-54E9-4856-11C8-6E041EA0552A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6806823" y="4587447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37" name="AutoShape 166">
            <a:extLst>
              <a:ext uri="{FF2B5EF4-FFF2-40B4-BE49-F238E27FC236}">
                <a16:creationId xmlns:a16="http://schemas.microsoft.com/office/drawing/2014/main" id="{A9340C22-75CD-DBAE-AF02-9DBB3582C3BC}"/>
              </a:ext>
            </a:extLst>
          </p:cNvPr>
          <p:cNvCxnSpPr>
            <a:cxnSpLocks noChangeShapeType="1"/>
            <a:stCxn id="33" idx="4"/>
            <a:endCxn id="34" idx="1"/>
          </p:cNvCxnSpPr>
          <p:nvPr/>
        </p:nvCxnSpPr>
        <p:spPr bwMode="auto">
          <a:xfrm rot="5400000">
            <a:off x="7075775" y="4252291"/>
            <a:ext cx="932748" cy="1324602"/>
          </a:xfrm>
          <a:prstGeom prst="bentConnector3">
            <a:avLst>
              <a:gd name="adj1" fmla="val 136362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AutoShape 139">
            <a:extLst>
              <a:ext uri="{FF2B5EF4-FFF2-40B4-BE49-F238E27FC236}">
                <a16:creationId xmlns:a16="http://schemas.microsoft.com/office/drawing/2014/main" id="{E4047DAB-5303-1B39-157B-8A7D810AF36D}"/>
              </a:ext>
            </a:extLst>
          </p:cNvPr>
          <p:cNvSpPr>
            <a:spLocks/>
          </p:cNvSpPr>
          <p:nvPr/>
        </p:nvSpPr>
        <p:spPr bwMode="auto">
          <a:xfrm rot="5400000">
            <a:off x="6806823" y="2390658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B691B757-9395-3299-AB93-41553E6939C8}"/>
                  </a:ext>
                </a:extLst>
              </p:cNvPr>
              <p:cNvSpPr txBox="1"/>
              <p:nvPr/>
            </p:nvSpPr>
            <p:spPr>
              <a:xfrm>
                <a:off x="8895307" y="4550495"/>
                <a:ext cx="335280" cy="639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altLang="es-E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m:t>𝑛</m:t>
                      </m:r>
                      <m:r>
                        <a:rPr lang="es-ES" altLang="es-E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m:t>×</m:t>
                      </m:r>
                    </m:oMath>
                  </m:oMathPara>
                </a14:m>
                <a:endParaRPr lang="es-E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CuadroTexto 44">
                <a:extLst>
                  <a:ext uri="{FF2B5EF4-FFF2-40B4-BE49-F238E27FC236}">
                    <a16:creationId xmlns:a16="http://schemas.microsoft.com/office/drawing/2014/main" id="{B691B757-9395-3299-AB93-41553E693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307" y="4550495"/>
                <a:ext cx="335280" cy="639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80689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Lectura de memoria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255042"/>
            <a:ext cx="3549331" cy="94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load byte</a:t>
            </a:r>
          </a:p>
          <a:p>
            <a:pPr algn="l">
              <a:lnSpc>
                <a:spcPct val="80000"/>
              </a:lnSpc>
              <a:spcBef>
                <a:spcPts val="0"/>
              </a:spcBef>
            </a:pP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Carga en un registro </a:t>
            </a: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un octeto de la memoria, </a:t>
            </a: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al que se aplica extensión de signo</a:t>
            </a:r>
          </a:p>
          <a:p>
            <a:pPr algn="l">
              <a:lnSpc>
                <a:spcPct val="80000"/>
              </a:lnSpc>
              <a:spcBef>
                <a:spcPts val="0"/>
              </a:spcBef>
            </a:pP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248" name="Tabla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961537"/>
              </p:ext>
            </p:extLst>
          </p:nvPr>
        </p:nvGraphicFramePr>
        <p:xfrm>
          <a:off x="404723" y="1438874"/>
          <a:ext cx="9066004" cy="77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I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lb 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(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)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( [</a:t>
                      </a:r>
                      <a:r>
                        <a:rPr lang="es-ES_tradnl" altLang="es-ES" sz="1400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rs1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+ (</a:t>
                      </a:r>
                      <a:r>
                        <a:rPr lang="es-ES_tradnl" altLang="es-ES" sz="1400" i="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num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)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]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8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)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2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</a:t>
                      </a: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_tradnl" altLang="es-ES" sz="1200" b="1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rs1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0x0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0x03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graphicFrame>
        <p:nvGraphicFramePr>
          <p:cNvPr id="30" name="Tabla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038225"/>
              </p:ext>
            </p:extLst>
          </p:nvPr>
        </p:nvGraphicFramePr>
        <p:xfrm>
          <a:off x="5885034" y="3796798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cxnSp>
        <p:nvCxnSpPr>
          <p:cNvPr id="112" name="AutoShape 199"/>
          <p:cNvCxnSpPr>
            <a:cxnSpLocks noChangeShapeType="1"/>
            <a:stCxn id="222" idx="1"/>
            <a:endCxn id="246" idx="1"/>
          </p:cNvCxnSpPr>
          <p:nvPr/>
        </p:nvCxnSpPr>
        <p:spPr bwMode="auto">
          <a:xfrm flipH="1">
            <a:off x="8874984" y="4164405"/>
            <a:ext cx="741794" cy="212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" name="Freeform 228"/>
          <p:cNvSpPr>
            <a:spLocks/>
          </p:cNvSpPr>
          <p:nvPr/>
        </p:nvSpPr>
        <p:spPr bwMode="auto">
          <a:xfrm>
            <a:off x="8567824" y="3789584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17" name="Freeform 229"/>
          <p:cNvSpPr>
            <a:spLocks/>
          </p:cNvSpPr>
          <p:nvPr/>
        </p:nvSpPr>
        <p:spPr bwMode="auto">
          <a:xfrm rot="10800000">
            <a:off x="8567825" y="4280121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31" name="AutoShape 139"/>
          <p:cNvSpPr>
            <a:spLocks/>
          </p:cNvSpPr>
          <p:nvPr/>
        </p:nvSpPr>
        <p:spPr bwMode="auto">
          <a:xfrm rot="5400000">
            <a:off x="6532504" y="2812792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39" name="AutoShape 165"/>
          <p:cNvSpPr>
            <a:spLocks/>
          </p:cNvSpPr>
          <p:nvPr/>
        </p:nvSpPr>
        <p:spPr bwMode="auto">
          <a:xfrm rot="10800000">
            <a:off x="7517408" y="3796797"/>
            <a:ext cx="146050" cy="1961865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140" name="AutoShape 166"/>
          <p:cNvCxnSpPr>
            <a:cxnSpLocks noChangeShapeType="1"/>
            <a:stCxn id="230" idx="1"/>
            <a:endCxn id="139" idx="1"/>
          </p:cNvCxnSpPr>
          <p:nvPr/>
        </p:nvCxnSpPr>
        <p:spPr bwMode="auto">
          <a:xfrm flipH="1" flipV="1">
            <a:off x="7663458" y="4843785"/>
            <a:ext cx="316990" cy="617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7134" name="Conector: angular 517133"/>
          <p:cNvCxnSpPr>
            <a:cxnSpLocks/>
            <a:stCxn id="29" idx="0"/>
            <a:endCxn id="131" idx="1"/>
          </p:cNvCxnSpPr>
          <p:nvPr/>
        </p:nvCxnSpPr>
        <p:spPr bwMode="auto">
          <a:xfrm rot="16200000" flipV="1">
            <a:off x="8267826" y="1797965"/>
            <a:ext cx="524767" cy="3849359"/>
          </a:xfrm>
          <a:prstGeom prst="bentConnector3">
            <a:avLst>
              <a:gd name="adj1" fmla="val 172850"/>
            </a:avLst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Freeform 228"/>
          <p:cNvSpPr>
            <a:spLocks/>
          </p:cNvSpPr>
          <p:nvPr/>
        </p:nvSpPr>
        <p:spPr bwMode="auto">
          <a:xfrm>
            <a:off x="8567824" y="4467568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97" name="Freeform 229"/>
          <p:cNvSpPr>
            <a:spLocks/>
          </p:cNvSpPr>
          <p:nvPr/>
        </p:nvSpPr>
        <p:spPr bwMode="auto">
          <a:xfrm rot="10800000">
            <a:off x="8567824" y="4958106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99" name="Text Box 231"/>
          <p:cNvSpPr txBox="1">
            <a:spLocks noChangeArrowheads="1"/>
          </p:cNvSpPr>
          <p:nvPr/>
        </p:nvSpPr>
        <p:spPr bwMode="auto">
          <a:xfrm>
            <a:off x="8567824" y="4727918"/>
            <a:ext cx="614363" cy="2301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>
              <a:buFontTx/>
              <a:buNone/>
            </a:pPr>
            <a:r>
              <a:rPr lang="es-ES_tradnl" altLang="es-ES" sz="1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cxnSp>
        <p:nvCxnSpPr>
          <p:cNvPr id="204" name="AutoShape 185"/>
          <p:cNvCxnSpPr>
            <a:cxnSpLocks noChangeShapeType="1"/>
            <a:stCxn id="29" idx="4"/>
            <a:endCxn id="34" idx="3"/>
          </p:cNvCxnSpPr>
          <p:nvPr/>
        </p:nvCxnSpPr>
        <p:spPr bwMode="auto">
          <a:xfrm rot="5400000">
            <a:off x="9671939" y="4060063"/>
            <a:ext cx="497984" cy="1067914"/>
          </a:xfrm>
          <a:prstGeom prst="bentConnector2">
            <a:avLst/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Oval 132"/>
          <p:cNvSpPr>
            <a:spLocks noChangeArrowheads="1"/>
          </p:cNvSpPr>
          <p:nvPr/>
        </p:nvSpPr>
        <p:spPr bwMode="auto">
          <a:xfrm>
            <a:off x="9616778" y="4049311"/>
            <a:ext cx="382588" cy="230188"/>
          </a:xfrm>
          <a:prstGeom prst="roundRect">
            <a:avLst>
              <a:gd name="adj" fmla="val 28253"/>
            </a:avLst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 )</a:t>
            </a:r>
            <a:r>
              <a:rPr lang="es-ES_tradnl" altLang="es-ES" sz="1000" baseline="-25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32</a:t>
            </a:r>
          </a:p>
        </p:txBody>
      </p:sp>
      <p:sp>
        <p:nvSpPr>
          <p:cNvPr id="230" name="Oval 132"/>
          <p:cNvSpPr>
            <a:spLocks noChangeArrowheads="1"/>
          </p:cNvSpPr>
          <p:nvPr/>
        </p:nvSpPr>
        <p:spPr bwMode="auto">
          <a:xfrm>
            <a:off x="7980448" y="4729308"/>
            <a:ext cx="382588" cy="230188"/>
          </a:xfrm>
          <a:prstGeom prst="roundRect">
            <a:avLst>
              <a:gd name="adj" fmla="val 28253"/>
            </a:avLst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 )</a:t>
            </a:r>
            <a:r>
              <a:rPr lang="es-ES_tradnl" altLang="es-ES" sz="1000" baseline="-25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32</a:t>
            </a:r>
          </a:p>
        </p:txBody>
      </p:sp>
      <p:sp>
        <p:nvSpPr>
          <p:cNvPr id="29" name="Oval 132"/>
          <p:cNvSpPr>
            <a:spLocks noChangeArrowheads="1"/>
          </p:cNvSpPr>
          <p:nvPr/>
        </p:nvSpPr>
        <p:spPr bwMode="auto">
          <a:xfrm>
            <a:off x="10274888" y="3985028"/>
            <a:ext cx="360000" cy="360000"/>
          </a:xfrm>
          <a:prstGeom prst="ellipse">
            <a:avLst/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s-ES_tradnl" altLang="es-ES" sz="1000" b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AutoShape 199"/>
          <p:cNvCxnSpPr>
            <a:cxnSpLocks noChangeShapeType="1"/>
            <a:stCxn id="29" idx="2"/>
            <a:endCxn id="222" idx="3"/>
          </p:cNvCxnSpPr>
          <p:nvPr/>
        </p:nvCxnSpPr>
        <p:spPr bwMode="auto">
          <a:xfrm flipH="1" flipV="1">
            <a:off x="9999366" y="4164405"/>
            <a:ext cx="275522" cy="623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199"/>
          <p:cNvCxnSpPr>
            <a:cxnSpLocks noChangeShapeType="1"/>
            <a:stCxn id="199" idx="1"/>
            <a:endCxn id="230" idx="3"/>
          </p:cNvCxnSpPr>
          <p:nvPr/>
        </p:nvCxnSpPr>
        <p:spPr bwMode="auto">
          <a:xfrm flipH="1">
            <a:off x="8363036" y="4843012"/>
            <a:ext cx="204788" cy="1390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231"/>
          <p:cNvSpPr txBox="1">
            <a:spLocks noChangeArrowheads="1"/>
          </p:cNvSpPr>
          <p:nvPr/>
        </p:nvSpPr>
        <p:spPr bwMode="auto">
          <a:xfrm>
            <a:off x="9182187" y="4727918"/>
            <a:ext cx="204787" cy="230188"/>
          </a:xfrm>
          <a:prstGeom prst="rect">
            <a:avLst/>
          </a:prstGeom>
          <a:solidFill>
            <a:srgbClr val="9999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>
              <a:buFontTx/>
              <a:buNone/>
            </a:pPr>
            <a:r>
              <a:rPr lang="es-ES_tradnl" altLang="es-ES" sz="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byte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71DDD3A-92D2-FF72-FA2A-B10BEC6370D9}"/>
              </a:ext>
            </a:extLst>
          </p:cNvPr>
          <p:cNvGrpSpPr/>
          <p:nvPr/>
        </p:nvGrpSpPr>
        <p:grpSpPr>
          <a:xfrm>
            <a:off x="8567826" y="4049310"/>
            <a:ext cx="819150" cy="230188"/>
            <a:chOff x="4186719" y="2008586"/>
            <a:chExt cx="5284008" cy="230188"/>
          </a:xfrm>
        </p:grpSpPr>
        <p:sp>
          <p:nvSpPr>
            <p:cNvPr id="118" name="Text Box 230"/>
            <p:cNvSpPr txBox="1">
              <a:spLocks noChangeArrowheads="1"/>
            </p:cNvSpPr>
            <p:nvPr/>
          </p:nvSpPr>
          <p:spPr bwMode="auto">
            <a:xfrm>
              <a:off x="4186719" y="2008586"/>
              <a:ext cx="1981350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9" name="Text Box 231"/>
            <p:cNvSpPr txBox="1">
              <a:spLocks noChangeArrowheads="1"/>
            </p:cNvSpPr>
            <p:nvPr/>
          </p:nvSpPr>
          <p:spPr bwMode="auto">
            <a:xfrm>
              <a:off x="8306103" y="2008586"/>
              <a:ext cx="1164624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236" name="Text Box 231"/>
            <p:cNvSpPr txBox="1">
              <a:spLocks noChangeArrowheads="1"/>
            </p:cNvSpPr>
            <p:nvPr/>
          </p:nvSpPr>
          <p:spPr bwMode="auto">
            <a:xfrm>
              <a:off x="7483929" y="2009012"/>
              <a:ext cx="822174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46" name="Text Box 231"/>
            <p:cNvSpPr txBox="1">
              <a:spLocks noChangeArrowheads="1"/>
            </p:cNvSpPr>
            <p:nvPr/>
          </p:nvSpPr>
          <p:spPr bwMode="auto">
            <a:xfrm>
              <a:off x="6168069" y="2009012"/>
              <a:ext cx="822174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Text Box 231">
              <a:extLst>
                <a:ext uri="{FF2B5EF4-FFF2-40B4-BE49-F238E27FC236}">
                  <a16:creationId xmlns:a16="http://schemas.microsoft.com/office/drawing/2014/main" id="{F386FD0D-5C43-5764-A5CD-168D0D0D7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0243" y="2008586"/>
              <a:ext cx="493686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338317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Lectura de memoria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255042"/>
            <a:ext cx="3549331" cy="94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load byte unsigned</a:t>
            </a:r>
          </a:p>
          <a:p>
            <a:pPr algn="l">
              <a:lnSpc>
                <a:spcPct val="80000"/>
              </a:lnSpc>
              <a:spcBef>
                <a:spcPts val="0"/>
              </a:spcBef>
            </a:pP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Carga en un registro </a:t>
            </a: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un octeto de la memoria, </a:t>
            </a: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al que </a:t>
            </a:r>
            <a:r>
              <a:rPr lang="es-ES_tradnl" altLang="es-ES" sz="1600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no</a:t>
            </a: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se aplica extensión de signo</a:t>
            </a:r>
          </a:p>
        </p:txBody>
      </p:sp>
      <p:graphicFrame>
        <p:nvGraphicFramePr>
          <p:cNvPr id="248" name="Tabla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41696"/>
              </p:ext>
            </p:extLst>
          </p:nvPr>
        </p:nvGraphicFramePr>
        <p:xfrm>
          <a:off x="404723" y="1438874"/>
          <a:ext cx="9066004" cy="77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I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lbu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(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)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[</a:t>
                      </a:r>
                      <a:r>
                        <a:rPr lang="es-ES_tradnl" altLang="es-ES" sz="1400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rs1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+ (</a:t>
                      </a:r>
                      <a:r>
                        <a:rPr lang="es-ES_tradnl" altLang="es-ES" sz="1400" i="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num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)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]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8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2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</a:t>
                      </a: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_tradnl" altLang="es-ES" sz="1200" b="1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rs1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0x4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0x03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graphicFrame>
        <p:nvGraphicFramePr>
          <p:cNvPr id="30" name="Tabla 29"/>
          <p:cNvGraphicFramePr>
            <a:graphicFrameLocks noGrp="1"/>
          </p:cNvGraphicFramePr>
          <p:nvPr/>
        </p:nvGraphicFramePr>
        <p:xfrm>
          <a:off x="5885034" y="3796798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cxnSp>
        <p:nvCxnSpPr>
          <p:cNvPr id="112" name="AutoShape 199"/>
          <p:cNvCxnSpPr>
            <a:cxnSpLocks noChangeShapeType="1"/>
            <a:stCxn id="222" idx="1"/>
            <a:endCxn id="119" idx="3"/>
          </p:cNvCxnSpPr>
          <p:nvPr/>
        </p:nvCxnSpPr>
        <p:spPr bwMode="auto">
          <a:xfrm flipH="1" flipV="1">
            <a:off x="9386976" y="4164404"/>
            <a:ext cx="229802" cy="1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" name="Freeform 228"/>
          <p:cNvSpPr>
            <a:spLocks/>
          </p:cNvSpPr>
          <p:nvPr/>
        </p:nvSpPr>
        <p:spPr bwMode="auto">
          <a:xfrm>
            <a:off x="8567824" y="3789584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17" name="Freeform 229"/>
          <p:cNvSpPr>
            <a:spLocks/>
          </p:cNvSpPr>
          <p:nvPr/>
        </p:nvSpPr>
        <p:spPr bwMode="auto">
          <a:xfrm rot="10800000">
            <a:off x="8567825" y="4280121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31" name="AutoShape 139"/>
          <p:cNvSpPr>
            <a:spLocks/>
          </p:cNvSpPr>
          <p:nvPr/>
        </p:nvSpPr>
        <p:spPr bwMode="auto">
          <a:xfrm rot="5400000">
            <a:off x="6532504" y="2812792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39" name="AutoShape 165"/>
          <p:cNvSpPr>
            <a:spLocks/>
          </p:cNvSpPr>
          <p:nvPr/>
        </p:nvSpPr>
        <p:spPr bwMode="auto">
          <a:xfrm rot="10800000">
            <a:off x="7517408" y="3796797"/>
            <a:ext cx="146050" cy="1961865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140" name="AutoShape 166"/>
          <p:cNvCxnSpPr>
            <a:cxnSpLocks noChangeShapeType="1"/>
            <a:stCxn id="199" idx="1"/>
            <a:endCxn id="139" idx="1"/>
          </p:cNvCxnSpPr>
          <p:nvPr/>
        </p:nvCxnSpPr>
        <p:spPr bwMode="auto">
          <a:xfrm flipH="1">
            <a:off x="7663458" y="4843012"/>
            <a:ext cx="904366" cy="773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7134" name="Conector: angular 517133"/>
          <p:cNvCxnSpPr>
            <a:cxnSpLocks/>
            <a:stCxn id="29" idx="0"/>
            <a:endCxn id="131" idx="1"/>
          </p:cNvCxnSpPr>
          <p:nvPr/>
        </p:nvCxnSpPr>
        <p:spPr bwMode="auto">
          <a:xfrm rot="16200000" flipV="1">
            <a:off x="8267826" y="1797965"/>
            <a:ext cx="524767" cy="3849359"/>
          </a:xfrm>
          <a:prstGeom prst="bentConnector3">
            <a:avLst>
              <a:gd name="adj1" fmla="val 172850"/>
            </a:avLst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Freeform 228"/>
          <p:cNvSpPr>
            <a:spLocks/>
          </p:cNvSpPr>
          <p:nvPr/>
        </p:nvSpPr>
        <p:spPr bwMode="auto">
          <a:xfrm>
            <a:off x="8567824" y="4467568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97" name="Freeform 229"/>
          <p:cNvSpPr>
            <a:spLocks/>
          </p:cNvSpPr>
          <p:nvPr/>
        </p:nvSpPr>
        <p:spPr bwMode="auto">
          <a:xfrm rot="10800000">
            <a:off x="8567824" y="4958106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99" name="Text Box 231"/>
          <p:cNvSpPr txBox="1">
            <a:spLocks noChangeArrowheads="1"/>
          </p:cNvSpPr>
          <p:nvPr/>
        </p:nvSpPr>
        <p:spPr bwMode="auto">
          <a:xfrm>
            <a:off x="8567824" y="4727918"/>
            <a:ext cx="614363" cy="2301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>
              <a:buFontTx/>
              <a:buNone/>
            </a:pPr>
            <a:r>
              <a:rPr lang="es-ES_tradnl" altLang="es-ES" sz="1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cxnSp>
        <p:nvCxnSpPr>
          <p:cNvPr id="204" name="AutoShape 185"/>
          <p:cNvCxnSpPr>
            <a:cxnSpLocks noChangeShapeType="1"/>
            <a:stCxn id="29" idx="4"/>
            <a:endCxn id="34" idx="3"/>
          </p:cNvCxnSpPr>
          <p:nvPr/>
        </p:nvCxnSpPr>
        <p:spPr bwMode="auto">
          <a:xfrm rot="5400000">
            <a:off x="9671939" y="4060063"/>
            <a:ext cx="497984" cy="1067914"/>
          </a:xfrm>
          <a:prstGeom prst="bentConnector2">
            <a:avLst/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Oval 132"/>
          <p:cNvSpPr>
            <a:spLocks noChangeArrowheads="1"/>
          </p:cNvSpPr>
          <p:nvPr/>
        </p:nvSpPr>
        <p:spPr bwMode="auto">
          <a:xfrm>
            <a:off x="9616778" y="4049311"/>
            <a:ext cx="382588" cy="230188"/>
          </a:xfrm>
          <a:prstGeom prst="roundRect">
            <a:avLst>
              <a:gd name="adj" fmla="val 28253"/>
            </a:avLst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 )</a:t>
            </a:r>
            <a:r>
              <a:rPr lang="es-ES_tradnl" altLang="es-ES" sz="1000" baseline="-25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32</a:t>
            </a:r>
          </a:p>
        </p:txBody>
      </p:sp>
      <p:sp>
        <p:nvSpPr>
          <p:cNvPr id="29" name="Oval 132"/>
          <p:cNvSpPr>
            <a:spLocks noChangeArrowheads="1"/>
          </p:cNvSpPr>
          <p:nvPr/>
        </p:nvSpPr>
        <p:spPr bwMode="auto">
          <a:xfrm>
            <a:off x="10274888" y="3985028"/>
            <a:ext cx="360000" cy="360000"/>
          </a:xfrm>
          <a:prstGeom prst="ellipse">
            <a:avLst/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s-ES_tradnl" altLang="es-ES" sz="1000" b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AutoShape 199"/>
          <p:cNvCxnSpPr>
            <a:cxnSpLocks noChangeShapeType="1"/>
            <a:stCxn id="29" idx="2"/>
            <a:endCxn id="222" idx="3"/>
          </p:cNvCxnSpPr>
          <p:nvPr/>
        </p:nvCxnSpPr>
        <p:spPr bwMode="auto">
          <a:xfrm flipH="1" flipV="1">
            <a:off x="9999366" y="4164405"/>
            <a:ext cx="275522" cy="623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231"/>
          <p:cNvSpPr txBox="1">
            <a:spLocks noChangeArrowheads="1"/>
          </p:cNvSpPr>
          <p:nvPr/>
        </p:nvSpPr>
        <p:spPr bwMode="auto">
          <a:xfrm>
            <a:off x="9182187" y="4727918"/>
            <a:ext cx="204787" cy="230188"/>
          </a:xfrm>
          <a:prstGeom prst="rect">
            <a:avLst/>
          </a:prstGeom>
          <a:solidFill>
            <a:srgbClr val="9999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>
              <a:buFontTx/>
              <a:buNone/>
            </a:pPr>
            <a:r>
              <a:rPr lang="es-ES_tradnl" altLang="es-ES" sz="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byte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71DDD3A-92D2-FF72-FA2A-B10BEC6370D9}"/>
              </a:ext>
            </a:extLst>
          </p:cNvPr>
          <p:cNvGrpSpPr/>
          <p:nvPr/>
        </p:nvGrpSpPr>
        <p:grpSpPr>
          <a:xfrm>
            <a:off x="8567826" y="4049310"/>
            <a:ext cx="819150" cy="230188"/>
            <a:chOff x="4186719" y="2008586"/>
            <a:chExt cx="5284008" cy="230188"/>
          </a:xfrm>
        </p:grpSpPr>
        <p:sp>
          <p:nvSpPr>
            <p:cNvPr id="118" name="Text Box 230"/>
            <p:cNvSpPr txBox="1">
              <a:spLocks noChangeArrowheads="1"/>
            </p:cNvSpPr>
            <p:nvPr/>
          </p:nvSpPr>
          <p:spPr bwMode="auto">
            <a:xfrm>
              <a:off x="4186719" y="2008586"/>
              <a:ext cx="1981350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9" name="Text Box 231"/>
            <p:cNvSpPr txBox="1">
              <a:spLocks noChangeArrowheads="1"/>
            </p:cNvSpPr>
            <p:nvPr/>
          </p:nvSpPr>
          <p:spPr bwMode="auto">
            <a:xfrm>
              <a:off x="8306103" y="2008586"/>
              <a:ext cx="1164624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236" name="Text Box 231"/>
            <p:cNvSpPr txBox="1">
              <a:spLocks noChangeArrowheads="1"/>
            </p:cNvSpPr>
            <p:nvPr/>
          </p:nvSpPr>
          <p:spPr bwMode="auto">
            <a:xfrm>
              <a:off x="7483929" y="2009012"/>
              <a:ext cx="822174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46" name="Text Box 231"/>
            <p:cNvSpPr txBox="1">
              <a:spLocks noChangeArrowheads="1"/>
            </p:cNvSpPr>
            <p:nvPr/>
          </p:nvSpPr>
          <p:spPr bwMode="auto">
            <a:xfrm>
              <a:off x="6168069" y="2009012"/>
              <a:ext cx="822174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Text Box 231">
              <a:extLst>
                <a:ext uri="{FF2B5EF4-FFF2-40B4-BE49-F238E27FC236}">
                  <a16:creationId xmlns:a16="http://schemas.microsoft.com/office/drawing/2014/main" id="{F386FD0D-5C43-5764-A5CD-168D0D0D7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0243" y="2008586"/>
              <a:ext cx="493686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5097021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Lectura de memoria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255042"/>
            <a:ext cx="3549331" cy="94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load half</a:t>
            </a: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</a:pP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Carga en un registro </a:t>
            </a: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media palabra de la memoria, </a:t>
            </a: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 la que se aplica extensión de signo</a:t>
            </a:r>
          </a:p>
        </p:txBody>
      </p:sp>
      <p:graphicFrame>
        <p:nvGraphicFramePr>
          <p:cNvPr id="248" name="Tabla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76651"/>
              </p:ext>
            </p:extLst>
          </p:nvPr>
        </p:nvGraphicFramePr>
        <p:xfrm>
          <a:off x="404723" y="1438874"/>
          <a:ext cx="9066004" cy="77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I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lh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 </a:t>
                      </a:r>
                      <a:r>
                        <a:rPr kumimoji="0" lang="es-ES_tradnl" altLang="es-E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(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)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( [</a:t>
                      </a:r>
                      <a:r>
                        <a:rPr lang="es-ES_tradnl" altLang="es-ES" sz="1400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rs1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+ (</a:t>
                      </a:r>
                      <a:r>
                        <a:rPr lang="es-ES_tradnl" altLang="es-ES" sz="1400" i="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num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)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]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16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)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2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</a:t>
                      </a: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_tradnl" altLang="es-ES" sz="1200" b="1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rs1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0x1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0x03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graphicFrame>
        <p:nvGraphicFramePr>
          <p:cNvPr id="30" name="Tabla 29"/>
          <p:cNvGraphicFramePr>
            <a:graphicFrameLocks noGrp="1"/>
          </p:cNvGraphicFramePr>
          <p:nvPr/>
        </p:nvGraphicFramePr>
        <p:xfrm>
          <a:off x="5885034" y="3796798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cxnSp>
        <p:nvCxnSpPr>
          <p:cNvPr id="112" name="AutoShape 199"/>
          <p:cNvCxnSpPr>
            <a:cxnSpLocks noChangeShapeType="1"/>
            <a:stCxn id="222" idx="1"/>
            <a:endCxn id="119" idx="3"/>
          </p:cNvCxnSpPr>
          <p:nvPr/>
        </p:nvCxnSpPr>
        <p:spPr bwMode="auto">
          <a:xfrm flipH="1" flipV="1">
            <a:off x="9386976" y="4164404"/>
            <a:ext cx="229802" cy="1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" name="Freeform 228"/>
          <p:cNvSpPr>
            <a:spLocks/>
          </p:cNvSpPr>
          <p:nvPr/>
        </p:nvSpPr>
        <p:spPr bwMode="auto">
          <a:xfrm>
            <a:off x="8567824" y="3789584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17" name="Freeform 229"/>
          <p:cNvSpPr>
            <a:spLocks/>
          </p:cNvSpPr>
          <p:nvPr/>
        </p:nvSpPr>
        <p:spPr bwMode="auto">
          <a:xfrm rot="10800000">
            <a:off x="8567825" y="4280121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31" name="AutoShape 139"/>
          <p:cNvSpPr>
            <a:spLocks/>
          </p:cNvSpPr>
          <p:nvPr/>
        </p:nvSpPr>
        <p:spPr bwMode="auto">
          <a:xfrm rot="5400000">
            <a:off x="6532504" y="2812792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39" name="AutoShape 165"/>
          <p:cNvSpPr>
            <a:spLocks/>
          </p:cNvSpPr>
          <p:nvPr/>
        </p:nvSpPr>
        <p:spPr bwMode="auto">
          <a:xfrm rot="10800000">
            <a:off x="7517408" y="3796797"/>
            <a:ext cx="146050" cy="1961865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140" name="AutoShape 166"/>
          <p:cNvCxnSpPr>
            <a:cxnSpLocks noChangeShapeType="1"/>
            <a:stCxn id="230" idx="1"/>
            <a:endCxn id="139" idx="1"/>
          </p:cNvCxnSpPr>
          <p:nvPr/>
        </p:nvCxnSpPr>
        <p:spPr bwMode="auto">
          <a:xfrm flipH="1" flipV="1">
            <a:off x="7663458" y="4843785"/>
            <a:ext cx="316990" cy="617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7134" name="Conector: angular 517133"/>
          <p:cNvCxnSpPr>
            <a:cxnSpLocks/>
            <a:stCxn id="29" idx="0"/>
            <a:endCxn id="131" idx="1"/>
          </p:cNvCxnSpPr>
          <p:nvPr/>
        </p:nvCxnSpPr>
        <p:spPr bwMode="auto">
          <a:xfrm rot="16200000" flipV="1">
            <a:off x="8267826" y="1797965"/>
            <a:ext cx="524767" cy="3849359"/>
          </a:xfrm>
          <a:prstGeom prst="bentConnector3">
            <a:avLst>
              <a:gd name="adj1" fmla="val 172850"/>
            </a:avLst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Freeform 228"/>
          <p:cNvSpPr>
            <a:spLocks/>
          </p:cNvSpPr>
          <p:nvPr/>
        </p:nvSpPr>
        <p:spPr bwMode="auto">
          <a:xfrm>
            <a:off x="8567824" y="4467568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97" name="Freeform 229"/>
          <p:cNvSpPr>
            <a:spLocks/>
          </p:cNvSpPr>
          <p:nvPr/>
        </p:nvSpPr>
        <p:spPr bwMode="auto">
          <a:xfrm rot="10800000">
            <a:off x="8567824" y="4958106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99" name="Text Box 231"/>
          <p:cNvSpPr txBox="1">
            <a:spLocks noChangeArrowheads="1"/>
          </p:cNvSpPr>
          <p:nvPr/>
        </p:nvSpPr>
        <p:spPr bwMode="auto">
          <a:xfrm>
            <a:off x="8567824" y="4727918"/>
            <a:ext cx="409575" cy="2301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>
              <a:buFontTx/>
              <a:buNone/>
            </a:pPr>
            <a:r>
              <a:rPr lang="es-ES_tradnl" altLang="es-ES" sz="1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cxnSp>
        <p:nvCxnSpPr>
          <p:cNvPr id="204" name="AutoShape 185"/>
          <p:cNvCxnSpPr>
            <a:cxnSpLocks noChangeShapeType="1"/>
            <a:stCxn id="29" idx="4"/>
            <a:endCxn id="34" idx="3"/>
          </p:cNvCxnSpPr>
          <p:nvPr/>
        </p:nvCxnSpPr>
        <p:spPr bwMode="auto">
          <a:xfrm rot="5400000">
            <a:off x="9671939" y="4060063"/>
            <a:ext cx="497984" cy="1067914"/>
          </a:xfrm>
          <a:prstGeom prst="bentConnector2">
            <a:avLst/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Oval 132"/>
          <p:cNvSpPr>
            <a:spLocks noChangeArrowheads="1"/>
          </p:cNvSpPr>
          <p:nvPr/>
        </p:nvSpPr>
        <p:spPr bwMode="auto">
          <a:xfrm>
            <a:off x="9616778" y="4049311"/>
            <a:ext cx="382588" cy="230188"/>
          </a:xfrm>
          <a:prstGeom prst="roundRect">
            <a:avLst>
              <a:gd name="adj" fmla="val 28253"/>
            </a:avLst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 )</a:t>
            </a:r>
            <a:r>
              <a:rPr lang="es-ES_tradnl" altLang="es-ES" sz="1000" baseline="-25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32</a:t>
            </a:r>
          </a:p>
        </p:txBody>
      </p:sp>
      <p:sp>
        <p:nvSpPr>
          <p:cNvPr id="230" name="Oval 132"/>
          <p:cNvSpPr>
            <a:spLocks noChangeArrowheads="1"/>
          </p:cNvSpPr>
          <p:nvPr/>
        </p:nvSpPr>
        <p:spPr bwMode="auto">
          <a:xfrm>
            <a:off x="7980448" y="4729308"/>
            <a:ext cx="382588" cy="230188"/>
          </a:xfrm>
          <a:prstGeom prst="roundRect">
            <a:avLst>
              <a:gd name="adj" fmla="val 28253"/>
            </a:avLst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 )</a:t>
            </a:r>
            <a:r>
              <a:rPr lang="es-ES_tradnl" altLang="es-ES" sz="1000" baseline="-25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32</a:t>
            </a:r>
          </a:p>
        </p:txBody>
      </p:sp>
      <p:sp>
        <p:nvSpPr>
          <p:cNvPr id="29" name="Oval 132"/>
          <p:cNvSpPr>
            <a:spLocks noChangeArrowheads="1"/>
          </p:cNvSpPr>
          <p:nvPr/>
        </p:nvSpPr>
        <p:spPr bwMode="auto">
          <a:xfrm>
            <a:off x="10274888" y="3985028"/>
            <a:ext cx="360000" cy="360000"/>
          </a:xfrm>
          <a:prstGeom prst="ellipse">
            <a:avLst/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s-ES_tradnl" altLang="es-ES" sz="1000" b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AutoShape 199"/>
          <p:cNvCxnSpPr>
            <a:cxnSpLocks noChangeShapeType="1"/>
            <a:stCxn id="29" idx="2"/>
            <a:endCxn id="222" idx="3"/>
          </p:cNvCxnSpPr>
          <p:nvPr/>
        </p:nvCxnSpPr>
        <p:spPr bwMode="auto">
          <a:xfrm flipH="1" flipV="1">
            <a:off x="9999366" y="4164405"/>
            <a:ext cx="275522" cy="623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199"/>
          <p:cNvCxnSpPr>
            <a:cxnSpLocks noChangeShapeType="1"/>
            <a:stCxn id="199" idx="1"/>
            <a:endCxn id="230" idx="3"/>
          </p:cNvCxnSpPr>
          <p:nvPr/>
        </p:nvCxnSpPr>
        <p:spPr bwMode="auto">
          <a:xfrm flipH="1">
            <a:off x="8363036" y="4843012"/>
            <a:ext cx="204788" cy="1390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231"/>
          <p:cNvSpPr txBox="1">
            <a:spLocks noChangeArrowheads="1"/>
          </p:cNvSpPr>
          <p:nvPr/>
        </p:nvSpPr>
        <p:spPr bwMode="auto">
          <a:xfrm>
            <a:off x="8977399" y="4727918"/>
            <a:ext cx="409575" cy="230188"/>
          </a:xfrm>
          <a:prstGeom prst="rect">
            <a:avLst/>
          </a:prstGeom>
          <a:solidFill>
            <a:srgbClr val="9999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>
              <a:buFontTx/>
              <a:buNone/>
            </a:pPr>
            <a:r>
              <a:rPr lang="es-ES_tradnl" altLang="es-ES" sz="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media palabra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71DDD3A-92D2-FF72-FA2A-B10BEC6370D9}"/>
              </a:ext>
            </a:extLst>
          </p:cNvPr>
          <p:cNvGrpSpPr/>
          <p:nvPr/>
        </p:nvGrpSpPr>
        <p:grpSpPr>
          <a:xfrm>
            <a:off x="8567826" y="4049310"/>
            <a:ext cx="819150" cy="230188"/>
            <a:chOff x="4186719" y="2008586"/>
            <a:chExt cx="5284008" cy="230188"/>
          </a:xfrm>
        </p:grpSpPr>
        <p:sp>
          <p:nvSpPr>
            <p:cNvPr id="118" name="Text Box 230"/>
            <p:cNvSpPr txBox="1">
              <a:spLocks noChangeArrowheads="1"/>
            </p:cNvSpPr>
            <p:nvPr/>
          </p:nvSpPr>
          <p:spPr bwMode="auto">
            <a:xfrm>
              <a:off x="4186719" y="2008586"/>
              <a:ext cx="1981350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9" name="Text Box 231"/>
            <p:cNvSpPr txBox="1">
              <a:spLocks noChangeArrowheads="1"/>
            </p:cNvSpPr>
            <p:nvPr/>
          </p:nvSpPr>
          <p:spPr bwMode="auto">
            <a:xfrm>
              <a:off x="8306103" y="2008586"/>
              <a:ext cx="1164624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236" name="Text Box 231"/>
            <p:cNvSpPr txBox="1">
              <a:spLocks noChangeArrowheads="1"/>
            </p:cNvSpPr>
            <p:nvPr/>
          </p:nvSpPr>
          <p:spPr bwMode="auto">
            <a:xfrm>
              <a:off x="7483929" y="2009012"/>
              <a:ext cx="822174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46" name="Text Box 231"/>
            <p:cNvSpPr txBox="1">
              <a:spLocks noChangeArrowheads="1"/>
            </p:cNvSpPr>
            <p:nvPr/>
          </p:nvSpPr>
          <p:spPr bwMode="auto">
            <a:xfrm>
              <a:off x="6168069" y="2009012"/>
              <a:ext cx="822174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Text Box 231">
              <a:extLst>
                <a:ext uri="{FF2B5EF4-FFF2-40B4-BE49-F238E27FC236}">
                  <a16:creationId xmlns:a16="http://schemas.microsoft.com/office/drawing/2014/main" id="{F386FD0D-5C43-5764-A5CD-168D0D0D7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0243" y="2008586"/>
              <a:ext cx="493686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4345906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Lectura de memoria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255042"/>
            <a:ext cx="3549331" cy="94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load half unsigned</a:t>
            </a: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</a:pP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Carga en un registro </a:t>
            </a: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media palabra de la memoria, </a:t>
            </a: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 la que </a:t>
            </a:r>
            <a:r>
              <a:rPr lang="es-ES_tradnl" altLang="es-ES" sz="1600" u="sng" dirty="0">
                <a:latin typeface="Calibri Light" panose="020F0302020204030204" pitchFamily="34" charset="0"/>
                <a:cs typeface="Calibri Light" panose="020F0302020204030204" pitchFamily="34" charset="0"/>
              </a:rPr>
              <a:t>no</a:t>
            </a: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se aplica extensión de signo</a:t>
            </a:r>
          </a:p>
        </p:txBody>
      </p:sp>
      <p:graphicFrame>
        <p:nvGraphicFramePr>
          <p:cNvPr id="248" name="Tabla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604415"/>
              </p:ext>
            </p:extLst>
          </p:nvPr>
        </p:nvGraphicFramePr>
        <p:xfrm>
          <a:off x="404723" y="1438874"/>
          <a:ext cx="9066004" cy="77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I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lhu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(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)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[</a:t>
                      </a:r>
                      <a:r>
                        <a:rPr lang="es-ES_tradnl" altLang="es-ES" sz="1400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rs1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+ (</a:t>
                      </a:r>
                      <a:r>
                        <a:rPr lang="es-ES_tradnl" altLang="es-ES" sz="1400" i="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num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)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]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16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2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</a:t>
                      </a: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_tradnl" altLang="es-ES" sz="1200" b="1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rs1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0x1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0x03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graphicFrame>
        <p:nvGraphicFramePr>
          <p:cNvPr id="30" name="Tabla 29"/>
          <p:cNvGraphicFramePr>
            <a:graphicFrameLocks noGrp="1"/>
          </p:cNvGraphicFramePr>
          <p:nvPr/>
        </p:nvGraphicFramePr>
        <p:xfrm>
          <a:off x="5885034" y="3796798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cxnSp>
        <p:nvCxnSpPr>
          <p:cNvPr id="112" name="AutoShape 199"/>
          <p:cNvCxnSpPr>
            <a:cxnSpLocks noChangeShapeType="1"/>
            <a:stCxn id="222" idx="1"/>
            <a:endCxn id="119" idx="3"/>
          </p:cNvCxnSpPr>
          <p:nvPr/>
        </p:nvCxnSpPr>
        <p:spPr bwMode="auto">
          <a:xfrm flipH="1" flipV="1">
            <a:off x="9386976" y="4164404"/>
            <a:ext cx="229802" cy="1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1" name="AutoShape 139"/>
          <p:cNvSpPr>
            <a:spLocks/>
          </p:cNvSpPr>
          <p:nvPr/>
        </p:nvSpPr>
        <p:spPr bwMode="auto">
          <a:xfrm rot="5400000">
            <a:off x="6532504" y="2812792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39" name="AutoShape 165"/>
          <p:cNvSpPr>
            <a:spLocks/>
          </p:cNvSpPr>
          <p:nvPr/>
        </p:nvSpPr>
        <p:spPr bwMode="auto">
          <a:xfrm rot="10800000">
            <a:off x="7517408" y="3796797"/>
            <a:ext cx="146050" cy="1961865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140" name="AutoShape 166"/>
          <p:cNvCxnSpPr>
            <a:cxnSpLocks noChangeShapeType="1"/>
            <a:stCxn id="199" idx="1"/>
            <a:endCxn id="139" idx="1"/>
          </p:cNvCxnSpPr>
          <p:nvPr/>
        </p:nvCxnSpPr>
        <p:spPr bwMode="auto">
          <a:xfrm flipH="1">
            <a:off x="7663458" y="4843012"/>
            <a:ext cx="904366" cy="773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7134" name="Conector: angular 517133"/>
          <p:cNvCxnSpPr>
            <a:cxnSpLocks/>
            <a:stCxn id="29" idx="0"/>
            <a:endCxn id="131" idx="1"/>
          </p:cNvCxnSpPr>
          <p:nvPr/>
        </p:nvCxnSpPr>
        <p:spPr bwMode="auto">
          <a:xfrm rot="16200000" flipV="1">
            <a:off x="8267826" y="1797965"/>
            <a:ext cx="524767" cy="3849359"/>
          </a:xfrm>
          <a:prstGeom prst="bentConnector3">
            <a:avLst>
              <a:gd name="adj1" fmla="val 172850"/>
            </a:avLst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AutoShape 185"/>
          <p:cNvCxnSpPr>
            <a:cxnSpLocks noChangeShapeType="1"/>
            <a:stCxn id="29" idx="4"/>
            <a:endCxn id="34" idx="3"/>
          </p:cNvCxnSpPr>
          <p:nvPr/>
        </p:nvCxnSpPr>
        <p:spPr bwMode="auto">
          <a:xfrm rot="5400000">
            <a:off x="9671939" y="4060063"/>
            <a:ext cx="497984" cy="1067914"/>
          </a:xfrm>
          <a:prstGeom prst="bentConnector2">
            <a:avLst/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Oval 132"/>
          <p:cNvSpPr>
            <a:spLocks noChangeArrowheads="1"/>
          </p:cNvSpPr>
          <p:nvPr/>
        </p:nvSpPr>
        <p:spPr bwMode="auto">
          <a:xfrm>
            <a:off x="9616778" y="4049311"/>
            <a:ext cx="382588" cy="230188"/>
          </a:xfrm>
          <a:prstGeom prst="roundRect">
            <a:avLst>
              <a:gd name="adj" fmla="val 28253"/>
            </a:avLst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 )</a:t>
            </a:r>
            <a:r>
              <a:rPr lang="es-ES_tradnl" altLang="es-ES" sz="1000" baseline="-25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32</a:t>
            </a:r>
          </a:p>
        </p:txBody>
      </p:sp>
      <p:sp>
        <p:nvSpPr>
          <p:cNvPr id="29" name="Oval 132"/>
          <p:cNvSpPr>
            <a:spLocks noChangeArrowheads="1"/>
          </p:cNvSpPr>
          <p:nvPr/>
        </p:nvSpPr>
        <p:spPr bwMode="auto">
          <a:xfrm>
            <a:off x="10274888" y="3985028"/>
            <a:ext cx="360000" cy="360000"/>
          </a:xfrm>
          <a:prstGeom prst="ellipse">
            <a:avLst/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s-ES_tradnl" altLang="es-ES" sz="1000" b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AutoShape 199"/>
          <p:cNvCxnSpPr>
            <a:cxnSpLocks noChangeShapeType="1"/>
            <a:stCxn id="29" idx="2"/>
            <a:endCxn id="222" idx="3"/>
          </p:cNvCxnSpPr>
          <p:nvPr/>
        </p:nvCxnSpPr>
        <p:spPr bwMode="auto">
          <a:xfrm flipH="1" flipV="1">
            <a:off x="9999366" y="4164405"/>
            <a:ext cx="275522" cy="623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4B1CC55D-8963-93CE-4AEF-9D5C33C4803D}"/>
              </a:ext>
            </a:extLst>
          </p:cNvPr>
          <p:cNvGrpSpPr/>
          <p:nvPr/>
        </p:nvGrpSpPr>
        <p:grpSpPr>
          <a:xfrm>
            <a:off x="8567824" y="3789584"/>
            <a:ext cx="819152" cy="1428872"/>
            <a:chOff x="8567824" y="3789584"/>
            <a:chExt cx="819152" cy="1428872"/>
          </a:xfrm>
        </p:grpSpPr>
        <p:sp>
          <p:nvSpPr>
            <p:cNvPr id="116" name="Freeform 228"/>
            <p:cNvSpPr>
              <a:spLocks/>
            </p:cNvSpPr>
            <p:nvPr/>
          </p:nvSpPr>
          <p:spPr bwMode="auto">
            <a:xfrm>
              <a:off x="8567824" y="3789584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7" name="Freeform 229"/>
            <p:cNvSpPr>
              <a:spLocks/>
            </p:cNvSpPr>
            <p:nvPr/>
          </p:nvSpPr>
          <p:spPr bwMode="auto">
            <a:xfrm rot="10800000">
              <a:off x="8567825" y="4280121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6" name="Freeform 228"/>
            <p:cNvSpPr>
              <a:spLocks/>
            </p:cNvSpPr>
            <p:nvPr/>
          </p:nvSpPr>
          <p:spPr bwMode="auto">
            <a:xfrm>
              <a:off x="8567824" y="4467568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7" name="Freeform 229"/>
            <p:cNvSpPr>
              <a:spLocks/>
            </p:cNvSpPr>
            <p:nvPr/>
          </p:nvSpPr>
          <p:spPr bwMode="auto">
            <a:xfrm rot="10800000">
              <a:off x="8567824" y="4958106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9" name="Text Box 231"/>
            <p:cNvSpPr txBox="1">
              <a:spLocks noChangeArrowheads="1"/>
            </p:cNvSpPr>
            <p:nvPr/>
          </p:nvSpPr>
          <p:spPr bwMode="auto">
            <a:xfrm>
              <a:off x="8567824" y="4727918"/>
              <a:ext cx="409575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4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34" name="Text Box 231"/>
            <p:cNvSpPr txBox="1">
              <a:spLocks noChangeArrowheads="1"/>
            </p:cNvSpPr>
            <p:nvPr/>
          </p:nvSpPr>
          <p:spPr bwMode="auto">
            <a:xfrm>
              <a:off x="8977399" y="4727918"/>
              <a:ext cx="409575" cy="230188"/>
            </a:xfrm>
            <a:prstGeom prst="rect">
              <a:avLst/>
            </a:prstGeom>
            <a:solidFill>
              <a:srgbClr val="9999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>
                <a:buFontTx/>
                <a:buNone/>
              </a:pPr>
              <a:r>
                <a:rPr lang="es-ES_tradnl" altLang="es-ES" sz="8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media palabra</a:t>
              </a:r>
            </a:p>
          </p:txBody>
        </p: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E71DDD3A-92D2-FF72-FA2A-B10BEC6370D9}"/>
                </a:ext>
              </a:extLst>
            </p:cNvPr>
            <p:cNvGrpSpPr/>
            <p:nvPr/>
          </p:nvGrpSpPr>
          <p:grpSpPr>
            <a:xfrm>
              <a:off x="8567826" y="4049310"/>
              <a:ext cx="819150" cy="230188"/>
              <a:chOff x="4186719" y="2008586"/>
              <a:chExt cx="5284008" cy="230188"/>
            </a:xfrm>
          </p:grpSpPr>
          <p:sp>
            <p:nvSpPr>
              <p:cNvPr id="118" name="Text Box 230"/>
              <p:cNvSpPr txBox="1">
                <a:spLocks noChangeArrowheads="1"/>
              </p:cNvSpPr>
              <p:nvPr/>
            </p:nvSpPr>
            <p:spPr bwMode="auto">
              <a:xfrm>
                <a:off x="4186719" y="2008586"/>
                <a:ext cx="1981350" cy="230188"/>
              </a:xfrm>
              <a:prstGeom prst="rect">
                <a:avLst/>
              </a:prstGeom>
              <a:solidFill>
                <a:srgbClr val="FFE7B7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119" name="Text Box 231"/>
              <p:cNvSpPr txBox="1">
                <a:spLocks noChangeArrowheads="1"/>
              </p:cNvSpPr>
              <p:nvPr/>
            </p:nvSpPr>
            <p:spPr bwMode="auto">
              <a:xfrm>
                <a:off x="8306103" y="2008586"/>
                <a:ext cx="1164624" cy="2301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r>
                  <a:rPr lang="es-ES_tradnl" altLang="es-ES" sz="1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  <p:sp>
            <p:nvSpPr>
              <p:cNvPr id="236" name="Text Box 231"/>
              <p:cNvSpPr txBox="1">
                <a:spLocks noChangeArrowheads="1"/>
              </p:cNvSpPr>
              <p:nvPr/>
            </p:nvSpPr>
            <p:spPr bwMode="auto">
              <a:xfrm>
                <a:off x="7483929" y="2009012"/>
                <a:ext cx="822174" cy="229761"/>
              </a:xfrm>
              <a:prstGeom prst="rect">
                <a:avLst/>
              </a:prstGeom>
              <a:solidFill>
                <a:srgbClr val="FFC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endPara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46" name="Text Box 231"/>
              <p:cNvSpPr txBox="1">
                <a:spLocks noChangeArrowheads="1"/>
              </p:cNvSpPr>
              <p:nvPr/>
            </p:nvSpPr>
            <p:spPr bwMode="auto">
              <a:xfrm>
                <a:off x="6168069" y="2009012"/>
                <a:ext cx="822174" cy="229761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endPara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9" name="Text Box 231">
                <a:extLst>
                  <a:ext uri="{FF2B5EF4-FFF2-40B4-BE49-F238E27FC236}">
                    <a16:creationId xmlns:a16="http://schemas.microsoft.com/office/drawing/2014/main" id="{F386FD0D-5C43-5764-A5CD-168D0D0D79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90243" y="2008586"/>
                <a:ext cx="493686" cy="2301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r>
                  <a:rPr lang="es-ES_tradnl" altLang="es-ES" sz="1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2197645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Lectura de memoria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255042"/>
            <a:ext cx="3549331" cy="94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load word</a:t>
            </a: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</a:pP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Carga en un registro </a:t>
            </a: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Una palabra de la memoria</a:t>
            </a:r>
          </a:p>
        </p:txBody>
      </p:sp>
      <p:graphicFrame>
        <p:nvGraphicFramePr>
          <p:cNvPr id="248" name="Tabla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687736"/>
              </p:ext>
            </p:extLst>
          </p:nvPr>
        </p:nvGraphicFramePr>
        <p:xfrm>
          <a:off x="404723" y="1438874"/>
          <a:ext cx="9066004" cy="77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I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lw 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(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)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[</a:t>
                      </a:r>
                      <a:r>
                        <a:rPr lang="es-ES_tradnl" altLang="es-ES" sz="1400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rs1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+ (</a:t>
                      </a:r>
                      <a:r>
                        <a:rPr lang="es-ES_tradnl" altLang="es-ES" sz="1400" i="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num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)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]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2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</a:t>
                      </a: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_tradnl" altLang="es-ES" sz="1200" b="1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rs1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0x2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0x03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graphicFrame>
        <p:nvGraphicFramePr>
          <p:cNvPr id="30" name="Tabla 29"/>
          <p:cNvGraphicFramePr>
            <a:graphicFrameLocks noGrp="1"/>
          </p:cNvGraphicFramePr>
          <p:nvPr/>
        </p:nvGraphicFramePr>
        <p:xfrm>
          <a:off x="5885034" y="3796798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cxnSp>
        <p:nvCxnSpPr>
          <p:cNvPr id="112" name="AutoShape 199"/>
          <p:cNvCxnSpPr>
            <a:cxnSpLocks noChangeShapeType="1"/>
            <a:stCxn id="222" idx="1"/>
            <a:endCxn id="119" idx="3"/>
          </p:cNvCxnSpPr>
          <p:nvPr/>
        </p:nvCxnSpPr>
        <p:spPr bwMode="auto">
          <a:xfrm flipH="1" flipV="1">
            <a:off x="9386976" y="4164404"/>
            <a:ext cx="229802" cy="1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" name="Freeform 228"/>
          <p:cNvSpPr>
            <a:spLocks/>
          </p:cNvSpPr>
          <p:nvPr/>
        </p:nvSpPr>
        <p:spPr bwMode="auto">
          <a:xfrm>
            <a:off x="8567824" y="3789584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17" name="Freeform 229"/>
          <p:cNvSpPr>
            <a:spLocks/>
          </p:cNvSpPr>
          <p:nvPr/>
        </p:nvSpPr>
        <p:spPr bwMode="auto">
          <a:xfrm rot="10800000">
            <a:off x="8567825" y="4280121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31" name="AutoShape 139"/>
          <p:cNvSpPr>
            <a:spLocks/>
          </p:cNvSpPr>
          <p:nvPr/>
        </p:nvSpPr>
        <p:spPr bwMode="auto">
          <a:xfrm rot="5400000">
            <a:off x="6532504" y="2812792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39" name="AutoShape 165"/>
          <p:cNvSpPr>
            <a:spLocks/>
          </p:cNvSpPr>
          <p:nvPr/>
        </p:nvSpPr>
        <p:spPr bwMode="auto">
          <a:xfrm rot="10800000">
            <a:off x="7517408" y="3796797"/>
            <a:ext cx="146050" cy="1961865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140" name="AutoShape 166"/>
          <p:cNvCxnSpPr>
            <a:cxnSpLocks noChangeShapeType="1"/>
            <a:stCxn id="34" idx="1"/>
            <a:endCxn id="139" idx="1"/>
          </p:cNvCxnSpPr>
          <p:nvPr/>
        </p:nvCxnSpPr>
        <p:spPr bwMode="auto">
          <a:xfrm flipH="1">
            <a:off x="7663458" y="4843012"/>
            <a:ext cx="904365" cy="773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7134" name="Conector: angular 517133"/>
          <p:cNvCxnSpPr>
            <a:cxnSpLocks/>
            <a:stCxn id="29" idx="0"/>
            <a:endCxn id="131" idx="1"/>
          </p:cNvCxnSpPr>
          <p:nvPr/>
        </p:nvCxnSpPr>
        <p:spPr bwMode="auto">
          <a:xfrm rot="16200000" flipV="1">
            <a:off x="8267826" y="1797965"/>
            <a:ext cx="524767" cy="3849359"/>
          </a:xfrm>
          <a:prstGeom prst="bentConnector3">
            <a:avLst>
              <a:gd name="adj1" fmla="val 172850"/>
            </a:avLst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Freeform 228"/>
          <p:cNvSpPr>
            <a:spLocks/>
          </p:cNvSpPr>
          <p:nvPr/>
        </p:nvSpPr>
        <p:spPr bwMode="auto">
          <a:xfrm>
            <a:off x="8567824" y="4467568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97" name="Freeform 229"/>
          <p:cNvSpPr>
            <a:spLocks/>
          </p:cNvSpPr>
          <p:nvPr/>
        </p:nvSpPr>
        <p:spPr bwMode="auto">
          <a:xfrm rot="10800000">
            <a:off x="8567824" y="4958106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cxnSp>
        <p:nvCxnSpPr>
          <p:cNvPr id="204" name="AutoShape 185"/>
          <p:cNvCxnSpPr>
            <a:cxnSpLocks noChangeShapeType="1"/>
            <a:stCxn id="29" idx="4"/>
            <a:endCxn id="34" idx="3"/>
          </p:cNvCxnSpPr>
          <p:nvPr/>
        </p:nvCxnSpPr>
        <p:spPr bwMode="auto">
          <a:xfrm rot="5400000">
            <a:off x="9671939" y="4060063"/>
            <a:ext cx="497984" cy="1067914"/>
          </a:xfrm>
          <a:prstGeom prst="bentConnector2">
            <a:avLst/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Oval 132"/>
          <p:cNvSpPr>
            <a:spLocks noChangeArrowheads="1"/>
          </p:cNvSpPr>
          <p:nvPr/>
        </p:nvSpPr>
        <p:spPr bwMode="auto">
          <a:xfrm>
            <a:off x="9616778" y="4049311"/>
            <a:ext cx="382588" cy="230188"/>
          </a:xfrm>
          <a:prstGeom prst="roundRect">
            <a:avLst>
              <a:gd name="adj" fmla="val 28253"/>
            </a:avLst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 )</a:t>
            </a:r>
            <a:r>
              <a:rPr lang="es-ES_tradnl" altLang="es-ES" sz="1000" baseline="-25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32</a:t>
            </a:r>
          </a:p>
        </p:txBody>
      </p:sp>
      <p:sp>
        <p:nvSpPr>
          <p:cNvPr id="29" name="Oval 132"/>
          <p:cNvSpPr>
            <a:spLocks noChangeArrowheads="1"/>
          </p:cNvSpPr>
          <p:nvPr/>
        </p:nvSpPr>
        <p:spPr bwMode="auto">
          <a:xfrm>
            <a:off x="10274888" y="3985028"/>
            <a:ext cx="360000" cy="360000"/>
          </a:xfrm>
          <a:prstGeom prst="ellipse">
            <a:avLst/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s-ES_tradnl" altLang="es-ES" sz="1000" b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AutoShape 199"/>
          <p:cNvCxnSpPr>
            <a:cxnSpLocks noChangeShapeType="1"/>
            <a:stCxn id="29" idx="2"/>
            <a:endCxn id="222" idx="3"/>
          </p:cNvCxnSpPr>
          <p:nvPr/>
        </p:nvCxnSpPr>
        <p:spPr bwMode="auto">
          <a:xfrm flipH="1" flipV="1">
            <a:off x="9999366" y="4164405"/>
            <a:ext cx="275522" cy="623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231"/>
          <p:cNvSpPr txBox="1">
            <a:spLocks noChangeArrowheads="1"/>
          </p:cNvSpPr>
          <p:nvPr/>
        </p:nvSpPr>
        <p:spPr bwMode="auto">
          <a:xfrm>
            <a:off x="8567823" y="4727918"/>
            <a:ext cx="819151" cy="230188"/>
          </a:xfrm>
          <a:prstGeom prst="rect">
            <a:avLst/>
          </a:prstGeom>
          <a:solidFill>
            <a:srgbClr val="9999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>
              <a:buFontTx/>
              <a:buNone/>
            </a:pPr>
            <a:r>
              <a:rPr lang="es-ES_tradnl" altLang="es-ES" sz="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palabra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71DDD3A-92D2-FF72-FA2A-B10BEC6370D9}"/>
              </a:ext>
            </a:extLst>
          </p:cNvPr>
          <p:cNvGrpSpPr/>
          <p:nvPr/>
        </p:nvGrpSpPr>
        <p:grpSpPr>
          <a:xfrm>
            <a:off x="8567826" y="4049310"/>
            <a:ext cx="819150" cy="230188"/>
            <a:chOff x="4186719" y="2008586"/>
            <a:chExt cx="5284008" cy="230188"/>
          </a:xfrm>
        </p:grpSpPr>
        <p:sp>
          <p:nvSpPr>
            <p:cNvPr id="118" name="Text Box 230"/>
            <p:cNvSpPr txBox="1">
              <a:spLocks noChangeArrowheads="1"/>
            </p:cNvSpPr>
            <p:nvPr/>
          </p:nvSpPr>
          <p:spPr bwMode="auto">
            <a:xfrm>
              <a:off x="4186719" y="2008586"/>
              <a:ext cx="1981350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9" name="Text Box 231"/>
            <p:cNvSpPr txBox="1">
              <a:spLocks noChangeArrowheads="1"/>
            </p:cNvSpPr>
            <p:nvPr/>
          </p:nvSpPr>
          <p:spPr bwMode="auto">
            <a:xfrm>
              <a:off x="8306103" y="2008586"/>
              <a:ext cx="1164624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236" name="Text Box 231"/>
            <p:cNvSpPr txBox="1">
              <a:spLocks noChangeArrowheads="1"/>
            </p:cNvSpPr>
            <p:nvPr/>
          </p:nvSpPr>
          <p:spPr bwMode="auto">
            <a:xfrm>
              <a:off x="7483929" y="2009012"/>
              <a:ext cx="822174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46" name="Text Box 231"/>
            <p:cNvSpPr txBox="1">
              <a:spLocks noChangeArrowheads="1"/>
            </p:cNvSpPr>
            <p:nvPr/>
          </p:nvSpPr>
          <p:spPr bwMode="auto">
            <a:xfrm>
              <a:off x="6168069" y="2009012"/>
              <a:ext cx="822174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Text Box 231">
              <a:extLst>
                <a:ext uri="{FF2B5EF4-FFF2-40B4-BE49-F238E27FC236}">
                  <a16:creationId xmlns:a16="http://schemas.microsoft.com/office/drawing/2014/main" id="{F386FD0D-5C43-5764-A5CD-168D0D0D7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0243" y="2008586"/>
              <a:ext cx="493686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2763543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Escritura en memoria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255042"/>
            <a:ext cx="3549331" cy="94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store byte</a:t>
            </a: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Almacena un octeto de un registro 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en la memoria</a:t>
            </a:r>
          </a:p>
        </p:txBody>
      </p:sp>
      <p:graphicFrame>
        <p:nvGraphicFramePr>
          <p:cNvPr id="248" name="Tabla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881898"/>
              </p:ext>
            </p:extLst>
          </p:nvPr>
        </p:nvGraphicFramePr>
        <p:xfrm>
          <a:off x="404723" y="1438874"/>
          <a:ext cx="9066004" cy="77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S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sb 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rs2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(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)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[</a:t>
                      </a:r>
                      <a:r>
                        <a:rPr lang="es-ES_tradnl" altLang="es-ES" sz="1400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rs1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+ (</a:t>
                      </a:r>
                      <a:r>
                        <a:rPr lang="es-ES_tradnl" altLang="es-ES" sz="1400" i="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num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)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]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8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(</a:t>
                      </a:r>
                      <a:r>
                        <a:rPr lang="es-ES_tradnl" altLang="es-ES" sz="1400" i="0" dirty="0">
                          <a:solidFill>
                            <a:srgbClr val="6699F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rs2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)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8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 11:5</a:t>
                      </a: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6699F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rs2</a:t>
                      </a: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_tradnl" altLang="es-ES" sz="1200" b="1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rs1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0x0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 4:0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0x23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graphicFrame>
        <p:nvGraphicFramePr>
          <p:cNvPr id="30" name="Tabla 29"/>
          <p:cNvGraphicFramePr>
            <a:graphicFrameLocks noGrp="1"/>
          </p:cNvGraphicFramePr>
          <p:nvPr/>
        </p:nvGraphicFramePr>
        <p:xfrm>
          <a:off x="5885034" y="3796798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cxnSp>
        <p:nvCxnSpPr>
          <p:cNvPr id="112" name="AutoShape 199"/>
          <p:cNvCxnSpPr>
            <a:cxnSpLocks noChangeShapeType="1"/>
            <a:stCxn id="222" idx="1"/>
            <a:endCxn id="119" idx="3"/>
          </p:cNvCxnSpPr>
          <p:nvPr/>
        </p:nvCxnSpPr>
        <p:spPr bwMode="auto">
          <a:xfrm flipH="1" flipV="1">
            <a:off x="9386975" y="4163638"/>
            <a:ext cx="229803" cy="767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" name="Freeform 228"/>
          <p:cNvSpPr>
            <a:spLocks/>
          </p:cNvSpPr>
          <p:nvPr/>
        </p:nvSpPr>
        <p:spPr bwMode="auto">
          <a:xfrm>
            <a:off x="8567824" y="3789584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17" name="Freeform 229"/>
          <p:cNvSpPr>
            <a:spLocks/>
          </p:cNvSpPr>
          <p:nvPr/>
        </p:nvSpPr>
        <p:spPr bwMode="auto">
          <a:xfrm rot="10800000">
            <a:off x="8567825" y="4280121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31" name="AutoShape 139"/>
          <p:cNvSpPr>
            <a:spLocks/>
          </p:cNvSpPr>
          <p:nvPr/>
        </p:nvSpPr>
        <p:spPr bwMode="auto">
          <a:xfrm rot="5400000">
            <a:off x="6532504" y="2812792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92D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39" name="AutoShape 165"/>
          <p:cNvSpPr>
            <a:spLocks/>
          </p:cNvSpPr>
          <p:nvPr/>
        </p:nvSpPr>
        <p:spPr bwMode="auto">
          <a:xfrm rot="10800000">
            <a:off x="7517408" y="3796797"/>
            <a:ext cx="146050" cy="1961865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66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140" name="AutoShape 166"/>
          <p:cNvCxnSpPr>
            <a:cxnSpLocks noChangeShapeType="1"/>
            <a:stCxn id="230" idx="3"/>
            <a:endCxn id="199" idx="1"/>
          </p:cNvCxnSpPr>
          <p:nvPr/>
        </p:nvCxnSpPr>
        <p:spPr bwMode="auto">
          <a:xfrm flipV="1">
            <a:off x="8363036" y="4843012"/>
            <a:ext cx="204788" cy="1390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7134" name="Conector: angular 517133"/>
          <p:cNvCxnSpPr>
            <a:cxnSpLocks/>
            <a:stCxn id="29" idx="0"/>
            <a:endCxn id="131" idx="1"/>
          </p:cNvCxnSpPr>
          <p:nvPr/>
        </p:nvCxnSpPr>
        <p:spPr bwMode="auto">
          <a:xfrm rot="16200000" flipV="1">
            <a:off x="8267826" y="1797965"/>
            <a:ext cx="524767" cy="3849359"/>
          </a:xfrm>
          <a:prstGeom prst="bentConnector3">
            <a:avLst>
              <a:gd name="adj1" fmla="val 172850"/>
            </a:avLst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Freeform 228"/>
          <p:cNvSpPr>
            <a:spLocks/>
          </p:cNvSpPr>
          <p:nvPr/>
        </p:nvSpPr>
        <p:spPr bwMode="auto">
          <a:xfrm>
            <a:off x="8567824" y="4467568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97" name="Freeform 229"/>
          <p:cNvSpPr>
            <a:spLocks/>
          </p:cNvSpPr>
          <p:nvPr/>
        </p:nvSpPr>
        <p:spPr bwMode="auto">
          <a:xfrm rot="10800000">
            <a:off x="8567824" y="4958106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99" name="Text Box 231"/>
          <p:cNvSpPr txBox="1">
            <a:spLocks noChangeArrowheads="1"/>
          </p:cNvSpPr>
          <p:nvPr/>
        </p:nvSpPr>
        <p:spPr bwMode="auto">
          <a:xfrm>
            <a:off x="8567824" y="4727918"/>
            <a:ext cx="614363" cy="2301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>
              <a:buFontTx/>
              <a:buNone/>
            </a:pPr>
            <a:r>
              <a:rPr lang="es-ES_tradnl" altLang="es-ES" sz="1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cxnSp>
        <p:nvCxnSpPr>
          <p:cNvPr id="204" name="AutoShape 185"/>
          <p:cNvCxnSpPr>
            <a:cxnSpLocks noChangeShapeType="1"/>
            <a:stCxn id="29" idx="4"/>
            <a:endCxn id="34" idx="3"/>
          </p:cNvCxnSpPr>
          <p:nvPr/>
        </p:nvCxnSpPr>
        <p:spPr bwMode="auto">
          <a:xfrm rot="5400000">
            <a:off x="9671939" y="4060063"/>
            <a:ext cx="497984" cy="1067914"/>
          </a:xfrm>
          <a:prstGeom prst="bentConnector2">
            <a:avLst/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Oval 132"/>
          <p:cNvSpPr>
            <a:spLocks noChangeArrowheads="1"/>
          </p:cNvSpPr>
          <p:nvPr/>
        </p:nvSpPr>
        <p:spPr bwMode="auto">
          <a:xfrm>
            <a:off x="9616778" y="4049311"/>
            <a:ext cx="382588" cy="230188"/>
          </a:xfrm>
          <a:prstGeom prst="roundRect">
            <a:avLst>
              <a:gd name="adj" fmla="val 28253"/>
            </a:avLst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 )</a:t>
            </a:r>
            <a:r>
              <a:rPr lang="es-ES_tradnl" altLang="es-ES" sz="1000" baseline="-25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32</a:t>
            </a:r>
          </a:p>
        </p:txBody>
      </p:sp>
      <p:sp>
        <p:nvSpPr>
          <p:cNvPr id="230" name="Oval 132"/>
          <p:cNvSpPr>
            <a:spLocks noChangeArrowheads="1"/>
          </p:cNvSpPr>
          <p:nvPr/>
        </p:nvSpPr>
        <p:spPr bwMode="auto">
          <a:xfrm>
            <a:off x="7980448" y="4729308"/>
            <a:ext cx="382588" cy="230188"/>
          </a:xfrm>
          <a:prstGeom prst="roundRect">
            <a:avLst>
              <a:gd name="adj" fmla="val 28253"/>
            </a:avLst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 )</a:t>
            </a:r>
            <a:r>
              <a:rPr lang="es-ES_tradnl" altLang="es-ES" sz="1000" baseline="-25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8</a:t>
            </a:r>
          </a:p>
        </p:txBody>
      </p:sp>
      <p:sp>
        <p:nvSpPr>
          <p:cNvPr id="29" name="Oval 132"/>
          <p:cNvSpPr>
            <a:spLocks noChangeArrowheads="1"/>
          </p:cNvSpPr>
          <p:nvPr/>
        </p:nvSpPr>
        <p:spPr bwMode="auto">
          <a:xfrm>
            <a:off x="10274888" y="3985028"/>
            <a:ext cx="360000" cy="360000"/>
          </a:xfrm>
          <a:prstGeom prst="ellipse">
            <a:avLst/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s-ES_tradnl" altLang="es-ES" sz="1000" b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AutoShape 199"/>
          <p:cNvCxnSpPr>
            <a:cxnSpLocks noChangeShapeType="1"/>
            <a:stCxn id="29" idx="2"/>
            <a:endCxn id="222" idx="3"/>
          </p:cNvCxnSpPr>
          <p:nvPr/>
        </p:nvCxnSpPr>
        <p:spPr bwMode="auto">
          <a:xfrm flipH="1" flipV="1">
            <a:off x="9999366" y="4164405"/>
            <a:ext cx="275522" cy="623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199"/>
          <p:cNvCxnSpPr>
            <a:cxnSpLocks noChangeShapeType="1"/>
            <a:stCxn id="230" idx="1"/>
            <a:endCxn id="139" idx="1"/>
          </p:cNvCxnSpPr>
          <p:nvPr/>
        </p:nvCxnSpPr>
        <p:spPr bwMode="auto">
          <a:xfrm flipH="1" flipV="1">
            <a:off x="7663458" y="4843785"/>
            <a:ext cx="316990" cy="617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Text Box 231"/>
          <p:cNvSpPr txBox="1">
            <a:spLocks noChangeArrowheads="1"/>
          </p:cNvSpPr>
          <p:nvPr/>
        </p:nvSpPr>
        <p:spPr bwMode="auto">
          <a:xfrm>
            <a:off x="9182187" y="4727918"/>
            <a:ext cx="204787" cy="230188"/>
          </a:xfrm>
          <a:prstGeom prst="rect">
            <a:avLst/>
          </a:prstGeom>
          <a:solidFill>
            <a:srgbClr val="9999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>
              <a:buFontTx/>
              <a:buNone/>
            </a:pPr>
            <a:r>
              <a:rPr lang="es-ES_tradnl" altLang="es-ES" sz="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byte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13F604E-1D8E-CBB5-0BB6-2DE11EE0E131}"/>
              </a:ext>
            </a:extLst>
          </p:cNvPr>
          <p:cNvGrpSpPr/>
          <p:nvPr/>
        </p:nvGrpSpPr>
        <p:grpSpPr>
          <a:xfrm>
            <a:off x="8567825" y="4048544"/>
            <a:ext cx="819150" cy="230188"/>
            <a:chOff x="4188279" y="2188130"/>
            <a:chExt cx="5282448" cy="230188"/>
          </a:xfrm>
        </p:grpSpPr>
        <p:sp>
          <p:nvSpPr>
            <p:cNvPr id="118" name="Text Box 230"/>
            <p:cNvSpPr txBox="1">
              <a:spLocks noChangeArrowheads="1"/>
            </p:cNvSpPr>
            <p:nvPr/>
          </p:nvSpPr>
          <p:spPr bwMode="auto">
            <a:xfrm>
              <a:off x="4188279" y="2188130"/>
              <a:ext cx="1158836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9" name="Text Box 231"/>
            <p:cNvSpPr txBox="1">
              <a:spLocks noChangeArrowheads="1"/>
            </p:cNvSpPr>
            <p:nvPr/>
          </p:nvSpPr>
          <p:spPr bwMode="auto">
            <a:xfrm>
              <a:off x="8306448" y="2188130"/>
              <a:ext cx="1164279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236" name="Text Box 231"/>
            <p:cNvSpPr txBox="1">
              <a:spLocks noChangeArrowheads="1"/>
            </p:cNvSpPr>
            <p:nvPr/>
          </p:nvSpPr>
          <p:spPr bwMode="auto">
            <a:xfrm>
              <a:off x="7484517" y="2188556"/>
              <a:ext cx="821931" cy="229761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46" name="Text Box 231"/>
            <p:cNvSpPr txBox="1">
              <a:spLocks noChangeArrowheads="1"/>
            </p:cNvSpPr>
            <p:nvPr/>
          </p:nvSpPr>
          <p:spPr bwMode="auto">
            <a:xfrm>
              <a:off x="6169047" y="2188556"/>
              <a:ext cx="821931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Text Box 231">
              <a:extLst>
                <a:ext uri="{FF2B5EF4-FFF2-40B4-BE49-F238E27FC236}">
                  <a16:creationId xmlns:a16="http://schemas.microsoft.com/office/drawing/2014/main" id="{F386FD0D-5C43-5764-A5CD-168D0D0D7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0978" y="2188130"/>
              <a:ext cx="493538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13" name="Text Box 231">
              <a:extLst>
                <a:ext uri="{FF2B5EF4-FFF2-40B4-BE49-F238E27FC236}">
                  <a16:creationId xmlns:a16="http://schemas.microsoft.com/office/drawing/2014/main" id="{D2F2C178-19C4-1FF5-2838-7159472F8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7116" y="2188556"/>
              <a:ext cx="821931" cy="229761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9602886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Escritura en memoria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255042"/>
            <a:ext cx="3549331" cy="94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store half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Almacena la media palabra inferior 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de un registro en la memoria</a:t>
            </a:r>
          </a:p>
        </p:txBody>
      </p:sp>
      <p:graphicFrame>
        <p:nvGraphicFramePr>
          <p:cNvPr id="248" name="Tabla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38019"/>
              </p:ext>
            </p:extLst>
          </p:nvPr>
        </p:nvGraphicFramePr>
        <p:xfrm>
          <a:off x="404723" y="1438874"/>
          <a:ext cx="9066004" cy="77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S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sh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rs2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(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)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[</a:t>
                      </a:r>
                      <a:r>
                        <a:rPr lang="es-ES_tradnl" altLang="es-ES" sz="1400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rs1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+ (</a:t>
                      </a:r>
                      <a:r>
                        <a:rPr lang="es-ES_tradnl" altLang="es-ES" sz="1400" i="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num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)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]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16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(</a:t>
                      </a:r>
                      <a:r>
                        <a:rPr lang="es-ES_tradnl" altLang="es-ES" sz="1400" i="0" dirty="0">
                          <a:solidFill>
                            <a:srgbClr val="6699F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rs2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)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16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 11:5</a:t>
                      </a: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6699F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rs2</a:t>
                      </a: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_tradnl" altLang="es-ES" sz="1200" b="1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rs1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0x1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 4:0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0x23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graphicFrame>
        <p:nvGraphicFramePr>
          <p:cNvPr id="30" name="Tabla 29"/>
          <p:cNvGraphicFramePr>
            <a:graphicFrameLocks noGrp="1"/>
          </p:cNvGraphicFramePr>
          <p:nvPr/>
        </p:nvGraphicFramePr>
        <p:xfrm>
          <a:off x="5885034" y="3796798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cxnSp>
        <p:nvCxnSpPr>
          <p:cNvPr id="112" name="AutoShape 199"/>
          <p:cNvCxnSpPr>
            <a:cxnSpLocks noChangeShapeType="1"/>
            <a:stCxn id="222" idx="1"/>
            <a:endCxn id="119" idx="3"/>
          </p:cNvCxnSpPr>
          <p:nvPr/>
        </p:nvCxnSpPr>
        <p:spPr bwMode="auto">
          <a:xfrm flipH="1" flipV="1">
            <a:off x="9386975" y="4163638"/>
            <a:ext cx="229803" cy="767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" name="Freeform 228"/>
          <p:cNvSpPr>
            <a:spLocks/>
          </p:cNvSpPr>
          <p:nvPr/>
        </p:nvSpPr>
        <p:spPr bwMode="auto">
          <a:xfrm>
            <a:off x="8567824" y="3789584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17" name="Freeform 229"/>
          <p:cNvSpPr>
            <a:spLocks/>
          </p:cNvSpPr>
          <p:nvPr/>
        </p:nvSpPr>
        <p:spPr bwMode="auto">
          <a:xfrm rot="10800000">
            <a:off x="8567825" y="4280121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31" name="AutoShape 139"/>
          <p:cNvSpPr>
            <a:spLocks/>
          </p:cNvSpPr>
          <p:nvPr/>
        </p:nvSpPr>
        <p:spPr bwMode="auto">
          <a:xfrm rot="5400000">
            <a:off x="6532504" y="2812792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92D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39" name="AutoShape 165"/>
          <p:cNvSpPr>
            <a:spLocks/>
          </p:cNvSpPr>
          <p:nvPr/>
        </p:nvSpPr>
        <p:spPr bwMode="auto">
          <a:xfrm rot="10800000">
            <a:off x="7517408" y="3796797"/>
            <a:ext cx="146050" cy="1961865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66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140" name="AutoShape 166"/>
          <p:cNvCxnSpPr>
            <a:cxnSpLocks noChangeShapeType="1"/>
            <a:stCxn id="230" idx="3"/>
          </p:cNvCxnSpPr>
          <p:nvPr/>
        </p:nvCxnSpPr>
        <p:spPr bwMode="auto">
          <a:xfrm flipV="1">
            <a:off x="8363036" y="4843012"/>
            <a:ext cx="204788" cy="1390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7134" name="Conector: angular 517133"/>
          <p:cNvCxnSpPr>
            <a:cxnSpLocks/>
            <a:stCxn id="29" idx="0"/>
            <a:endCxn id="131" idx="1"/>
          </p:cNvCxnSpPr>
          <p:nvPr/>
        </p:nvCxnSpPr>
        <p:spPr bwMode="auto">
          <a:xfrm rot="16200000" flipV="1">
            <a:off x="8267826" y="1797965"/>
            <a:ext cx="524767" cy="3849359"/>
          </a:xfrm>
          <a:prstGeom prst="bentConnector3">
            <a:avLst>
              <a:gd name="adj1" fmla="val 172850"/>
            </a:avLst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Freeform 228"/>
          <p:cNvSpPr>
            <a:spLocks/>
          </p:cNvSpPr>
          <p:nvPr/>
        </p:nvSpPr>
        <p:spPr bwMode="auto">
          <a:xfrm>
            <a:off x="8567824" y="4467568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97" name="Freeform 229"/>
          <p:cNvSpPr>
            <a:spLocks/>
          </p:cNvSpPr>
          <p:nvPr/>
        </p:nvSpPr>
        <p:spPr bwMode="auto">
          <a:xfrm rot="10800000">
            <a:off x="8567824" y="4958106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cxnSp>
        <p:nvCxnSpPr>
          <p:cNvPr id="204" name="AutoShape 185"/>
          <p:cNvCxnSpPr>
            <a:cxnSpLocks noChangeShapeType="1"/>
            <a:stCxn id="29" idx="4"/>
          </p:cNvCxnSpPr>
          <p:nvPr/>
        </p:nvCxnSpPr>
        <p:spPr bwMode="auto">
          <a:xfrm rot="5400000">
            <a:off x="9671939" y="4060063"/>
            <a:ext cx="497984" cy="1067914"/>
          </a:xfrm>
          <a:prstGeom prst="bentConnector2">
            <a:avLst/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Oval 132"/>
          <p:cNvSpPr>
            <a:spLocks noChangeArrowheads="1"/>
          </p:cNvSpPr>
          <p:nvPr/>
        </p:nvSpPr>
        <p:spPr bwMode="auto">
          <a:xfrm>
            <a:off x="9616778" y="4049311"/>
            <a:ext cx="382588" cy="230188"/>
          </a:xfrm>
          <a:prstGeom prst="roundRect">
            <a:avLst>
              <a:gd name="adj" fmla="val 28253"/>
            </a:avLst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 )</a:t>
            </a:r>
            <a:r>
              <a:rPr lang="es-ES_tradnl" altLang="es-ES" sz="1000" baseline="-25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32</a:t>
            </a:r>
          </a:p>
        </p:txBody>
      </p:sp>
      <p:sp>
        <p:nvSpPr>
          <p:cNvPr id="230" name="Oval 132"/>
          <p:cNvSpPr>
            <a:spLocks noChangeArrowheads="1"/>
          </p:cNvSpPr>
          <p:nvPr/>
        </p:nvSpPr>
        <p:spPr bwMode="auto">
          <a:xfrm>
            <a:off x="7980448" y="4729308"/>
            <a:ext cx="382588" cy="230188"/>
          </a:xfrm>
          <a:prstGeom prst="roundRect">
            <a:avLst>
              <a:gd name="adj" fmla="val 28253"/>
            </a:avLst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 )</a:t>
            </a:r>
            <a:r>
              <a:rPr lang="es-ES_tradnl" altLang="es-ES" sz="1000" baseline="-25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16</a:t>
            </a:r>
          </a:p>
        </p:txBody>
      </p:sp>
      <p:sp>
        <p:nvSpPr>
          <p:cNvPr id="29" name="Oval 132"/>
          <p:cNvSpPr>
            <a:spLocks noChangeArrowheads="1"/>
          </p:cNvSpPr>
          <p:nvPr/>
        </p:nvSpPr>
        <p:spPr bwMode="auto">
          <a:xfrm>
            <a:off x="10274888" y="3985028"/>
            <a:ext cx="360000" cy="360000"/>
          </a:xfrm>
          <a:prstGeom prst="ellipse">
            <a:avLst/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s-ES_tradnl" altLang="es-ES" sz="1000" b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AutoShape 199"/>
          <p:cNvCxnSpPr>
            <a:cxnSpLocks noChangeShapeType="1"/>
            <a:stCxn id="29" idx="2"/>
            <a:endCxn id="222" idx="3"/>
          </p:cNvCxnSpPr>
          <p:nvPr/>
        </p:nvCxnSpPr>
        <p:spPr bwMode="auto">
          <a:xfrm flipH="1" flipV="1">
            <a:off x="9999366" y="4164405"/>
            <a:ext cx="275522" cy="623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AutoShape 199"/>
          <p:cNvCxnSpPr>
            <a:cxnSpLocks noChangeShapeType="1"/>
            <a:stCxn id="230" idx="1"/>
            <a:endCxn id="139" idx="1"/>
          </p:cNvCxnSpPr>
          <p:nvPr/>
        </p:nvCxnSpPr>
        <p:spPr bwMode="auto">
          <a:xfrm flipH="1" flipV="1">
            <a:off x="7663458" y="4843785"/>
            <a:ext cx="316990" cy="617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13F604E-1D8E-CBB5-0BB6-2DE11EE0E131}"/>
              </a:ext>
            </a:extLst>
          </p:cNvPr>
          <p:cNvGrpSpPr/>
          <p:nvPr/>
        </p:nvGrpSpPr>
        <p:grpSpPr>
          <a:xfrm>
            <a:off x="8567825" y="4048544"/>
            <a:ext cx="819150" cy="230188"/>
            <a:chOff x="4188279" y="2188130"/>
            <a:chExt cx="5282448" cy="230188"/>
          </a:xfrm>
        </p:grpSpPr>
        <p:sp>
          <p:nvSpPr>
            <p:cNvPr id="118" name="Text Box 230"/>
            <p:cNvSpPr txBox="1">
              <a:spLocks noChangeArrowheads="1"/>
            </p:cNvSpPr>
            <p:nvPr/>
          </p:nvSpPr>
          <p:spPr bwMode="auto">
            <a:xfrm>
              <a:off x="4188279" y="2188130"/>
              <a:ext cx="1158836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9" name="Text Box 231"/>
            <p:cNvSpPr txBox="1">
              <a:spLocks noChangeArrowheads="1"/>
            </p:cNvSpPr>
            <p:nvPr/>
          </p:nvSpPr>
          <p:spPr bwMode="auto">
            <a:xfrm>
              <a:off x="8306448" y="2188130"/>
              <a:ext cx="1164279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236" name="Text Box 231"/>
            <p:cNvSpPr txBox="1">
              <a:spLocks noChangeArrowheads="1"/>
            </p:cNvSpPr>
            <p:nvPr/>
          </p:nvSpPr>
          <p:spPr bwMode="auto">
            <a:xfrm>
              <a:off x="7484517" y="2188556"/>
              <a:ext cx="821931" cy="229761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46" name="Text Box 231"/>
            <p:cNvSpPr txBox="1">
              <a:spLocks noChangeArrowheads="1"/>
            </p:cNvSpPr>
            <p:nvPr/>
          </p:nvSpPr>
          <p:spPr bwMode="auto">
            <a:xfrm>
              <a:off x="6169047" y="2188556"/>
              <a:ext cx="821931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Text Box 231">
              <a:extLst>
                <a:ext uri="{FF2B5EF4-FFF2-40B4-BE49-F238E27FC236}">
                  <a16:creationId xmlns:a16="http://schemas.microsoft.com/office/drawing/2014/main" id="{F386FD0D-5C43-5764-A5CD-168D0D0D7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0978" y="2188130"/>
              <a:ext cx="493538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13" name="Text Box 231">
              <a:extLst>
                <a:ext uri="{FF2B5EF4-FFF2-40B4-BE49-F238E27FC236}">
                  <a16:creationId xmlns:a16="http://schemas.microsoft.com/office/drawing/2014/main" id="{D2F2C178-19C4-1FF5-2838-7159472F8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7116" y="2188556"/>
              <a:ext cx="821931" cy="229761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2" name="Text Box 231">
            <a:extLst>
              <a:ext uri="{FF2B5EF4-FFF2-40B4-BE49-F238E27FC236}">
                <a16:creationId xmlns:a16="http://schemas.microsoft.com/office/drawing/2014/main" id="{99A9EAA7-B043-FAFA-6C78-49E2304F0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7824" y="4727918"/>
            <a:ext cx="409575" cy="2301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>
              <a:buFontTx/>
              <a:buNone/>
            </a:pPr>
            <a:r>
              <a:rPr lang="es-ES_tradnl" altLang="es-ES" sz="1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3" name="Text Box 231">
            <a:extLst>
              <a:ext uri="{FF2B5EF4-FFF2-40B4-BE49-F238E27FC236}">
                <a16:creationId xmlns:a16="http://schemas.microsoft.com/office/drawing/2014/main" id="{8598FFC1-44E9-69B8-A3C1-609476F94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7399" y="4727918"/>
            <a:ext cx="409575" cy="230188"/>
          </a:xfrm>
          <a:prstGeom prst="rect">
            <a:avLst/>
          </a:prstGeom>
          <a:solidFill>
            <a:srgbClr val="9999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>
              <a:buFontTx/>
              <a:buNone/>
            </a:pPr>
            <a:r>
              <a:rPr lang="es-ES_tradnl" altLang="es-ES" sz="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media palabra</a:t>
            </a:r>
          </a:p>
        </p:txBody>
      </p:sp>
    </p:spTree>
    <p:extLst>
      <p:ext uri="{BB962C8B-B14F-4D97-AF65-F5344CB8AC3E}">
        <p14:creationId xmlns:p14="http://schemas.microsoft.com/office/powerpoint/2010/main" val="2054764736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Escritura en memoria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255042"/>
            <a:ext cx="3549331" cy="94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store word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Almacena un registro en la memoria</a:t>
            </a:r>
          </a:p>
        </p:txBody>
      </p:sp>
      <p:graphicFrame>
        <p:nvGraphicFramePr>
          <p:cNvPr id="248" name="Tabla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76917"/>
              </p:ext>
            </p:extLst>
          </p:nvPr>
        </p:nvGraphicFramePr>
        <p:xfrm>
          <a:off x="404723" y="1438874"/>
          <a:ext cx="9066004" cy="77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S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sw 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rs2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(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)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[</a:t>
                      </a:r>
                      <a:r>
                        <a:rPr lang="es-ES_tradnl" altLang="es-ES" sz="1400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rs1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+ (</a:t>
                      </a:r>
                      <a:r>
                        <a:rPr lang="es-ES_tradnl" altLang="es-ES" sz="1400" i="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num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)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]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 </a:t>
                      </a:r>
                      <a:r>
                        <a:rPr lang="es-ES_tradnl" altLang="es-ES" sz="1400" i="0" dirty="0">
                          <a:solidFill>
                            <a:srgbClr val="6699F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rs2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 11:5</a:t>
                      </a: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6699F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rs2</a:t>
                      </a: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_tradnl" altLang="es-ES" sz="1200" b="1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rs1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0x2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 4:0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0x23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graphicFrame>
        <p:nvGraphicFramePr>
          <p:cNvPr id="30" name="Tabla 29"/>
          <p:cNvGraphicFramePr>
            <a:graphicFrameLocks noGrp="1"/>
          </p:cNvGraphicFramePr>
          <p:nvPr/>
        </p:nvGraphicFramePr>
        <p:xfrm>
          <a:off x="5885034" y="3796798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cxnSp>
        <p:nvCxnSpPr>
          <p:cNvPr id="112" name="AutoShape 199"/>
          <p:cNvCxnSpPr>
            <a:cxnSpLocks noChangeShapeType="1"/>
            <a:stCxn id="222" idx="1"/>
            <a:endCxn id="119" idx="3"/>
          </p:cNvCxnSpPr>
          <p:nvPr/>
        </p:nvCxnSpPr>
        <p:spPr bwMode="auto">
          <a:xfrm flipH="1" flipV="1">
            <a:off x="9386975" y="4163638"/>
            <a:ext cx="229803" cy="767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" name="Freeform 228"/>
          <p:cNvSpPr>
            <a:spLocks/>
          </p:cNvSpPr>
          <p:nvPr/>
        </p:nvSpPr>
        <p:spPr bwMode="auto">
          <a:xfrm>
            <a:off x="8567824" y="3789584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17" name="Freeform 229"/>
          <p:cNvSpPr>
            <a:spLocks/>
          </p:cNvSpPr>
          <p:nvPr/>
        </p:nvSpPr>
        <p:spPr bwMode="auto">
          <a:xfrm rot="10800000">
            <a:off x="8567825" y="4280121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31" name="AutoShape 139"/>
          <p:cNvSpPr>
            <a:spLocks/>
          </p:cNvSpPr>
          <p:nvPr/>
        </p:nvSpPr>
        <p:spPr bwMode="auto">
          <a:xfrm rot="5400000">
            <a:off x="6532504" y="2812792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92D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39" name="AutoShape 165"/>
          <p:cNvSpPr>
            <a:spLocks/>
          </p:cNvSpPr>
          <p:nvPr/>
        </p:nvSpPr>
        <p:spPr bwMode="auto">
          <a:xfrm rot="10800000">
            <a:off x="7517408" y="3796797"/>
            <a:ext cx="146050" cy="1961865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66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140" name="AutoShape 166"/>
          <p:cNvCxnSpPr>
            <a:cxnSpLocks noChangeShapeType="1"/>
            <a:stCxn id="139" idx="1"/>
            <a:endCxn id="5" idx="1"/>
          </p:cNvCxnSpPr>
          <p:nvPr/>
        </p:nvCxnSpPr>
        <p:spPr bwMode="auto">
          <a:xfrm flipV="1">
            <a:off x="7663458" y="4843012"/>
            <a:ext cx="904365" cy="773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7134" name="Conector: angular 517133"/>
          <p:cNvCxnSpPr>
            <a:cxnSpLocks/>
            <a:stCxn id="29" idx="0"/>
            <a:endCxn id="131" idx="1"/>
          </p:cNvCxnSpPr>
          <p:nvPr/>
        </p:nvCxnSpPr>
        <p:spPr bwMode="auto">
          <a:xfrm rot="16200000" flipV="1">
            <a:off x="8267826" y="1797965"/>
            <a:ext cx="524767" cy="3849359"/>
          </a:xfrm>
          <a:prstGeom prst="bentConnector3">
            <a:avLst>
              <a:gd name="adj1" fmla="val 172850"/>
            </a:avLst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Freeform 228"/>
          <p:cNvSpPr>
            <a:spLocks/>
          </p:cNvSpPr>
          <p:nvPr/>
        </p:nvSpPr>
        <p:spPr bwMode="auto">
          <a:xfrm>
            <a:off x="8567824" y="4467568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97" name="Freeform 229"/>
          <p:cNvSpPr>
            <a:spLocks/>
          </p:cNvSpPr>
          <p:nvPr/>
        </p:nvSpPr>
        <p:spPr bwMode="auto">
          <a:xfrm rot="10800000">
            <a:off x="8567824" y="4958106"/>
            <a:ext cx="819150" cy="260350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cxnSp>
        <p:nvCxnSpPr>
          <p:cNvPr id="204" name="AutoShape 185"/>
          <p:cNvCxnSpPr>
            <a:cxnSpLocks noChangeShapeType="1"/>
            <a:stCxn id="29" idx="4"/>
            <a:endCxn id="5" idx="3"/>
          </p:cNvCxnSpPr>
          <p:nvPr/>
        </p:nvCxnSpPr>
        <p:spPr bwMode="auto">
          <a:xfrm rot="5400000">
            <a:off x="9671939" y="4060063"/>
            <a:ext cx="497984" cy="1067914"/>
          </a:xfrm>
          <a:prstGeom prst="bentConnector2">
            <a:avLst/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2" name="Oval 132"/>
          <p:cNvSpPr>
            <a:spLocks noChangeArrowheads="1"/>
          </p:cNvSpPr>
          <p:nvPr/>
        </p:nvSpPr>
        <p:spPr bwMode="auto">
          <a:xfrm>
            <a:off x="9616778" y="4049311"/>
            <a:ext cx="382588" cy="230188"/>
          </a:xfrm>
          <a:prstGeom prst="roundRect">
            <a:avLst>
              <a:gd name="adj" fmla="val 28253"/>
            </a:avLst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 )</a:t>
            </a:r>
            <a:r>
              <a:rPr lang="es-ES_tradnl" altLang="es-ES" sz="1000" baseline="-25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32</a:t>
            </a:r>
          </a:p>
        </p:txBody>
      </p:sp>
      <p:sp>
        <p:nvSpPr>
          <p:cNvPr id="29" name="Oval 132"/>
          <p:cNvSpPr>
            <a:spLocks noChangeArrowheads="1"/>
          </p:cNvSpPr>
          <p:nvPr/>
        </p:nvSpPr>
        <p:spPr bwMode="auto">
          <a:xfrm>
            <a:off x="10274888" y="3985028"/>
            <a:ext cx="360000" cy="360000"/>
          </a:xfrm>
          <a:prstGeom prst="ellipse">
            <a:avLst/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s-ES_tradnl" altLang="es-ES" sz="1000" b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AutoShape 199"/>
          <p:cNvCxnSpPr>
            <a:cxnSpLocks noChangeShapeType="1"/>
            <a:stCxn id="29" idx="2"/>
            <a:endCxn id="222" idx="3"/>
          </p:cNvCxnSpPr>
          <p:nvPr/>
        </p:nvCxnSpPr>
        <p:spPr bwMode="auto">
          <a:xfrm flipH="1" flipV="1">
            <a:off x="9999366" y="4164405"/>
            <a:ext cx="275522" cy="623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13F604E-1D8E-CBB5-0BB6-2DE11EE0E131}"/>
              </a:ext>
            </a:extLst>
          </p:cNvPr>
          <p:cNvGrpSpPr/>
          <p:nvPr/>
        </p:nvGrpSpPr>
        <p:grpSpPr>
          <a:xfrm>
            <a:off x="8567825" y="4048544"/>
            <a:ext cx="819150" cy="230188"/>
            <a:chOff x="4188279" y="2188130"/>
            <a:chExt cx="5282448" cy="230188"/>
          </a:xfrm>
        </p:grpSpPr>
        <p:sp>
          <p:nvSpPr>
            <p:cNvPr id="118" name="Text Box 230"/>
            <p:cNvSpPr txBox="1">
              <a:spLocks noChangeArrowheads="1"/>
            </p:cNvSpPr>
            <p:nvPr/>
          </p:nvSpPr>
          <p:spPr bwMode="auto">
            <a:xfrm>
              <a:off x="4188279" y="2188130"/>
              <a:ext cx="1158836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9" name="Text Box 231"/>
            <p:cNvSpPr txBox="1">
              <a:spLocks noChangeArrowheads="1"/>
            </p:cNvSpPr>
            <p:nvPr/>
          </p:nvSpPr>
          <p:spPr bwMode="auto">
            <a:xfrm>
              <a:off x="8306448" y="2188130"/>
              <a:ext cx="1164279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236" name="Text Box 231"/>
            <p:cNvSpPr txBox="1">
              <a:spLocks noChangeArrowheads="1"/>
            </p:cNvSpPr>
            <p:nvPr/>
          </p:nvSpPr>
          <p:spPr bwMode="auto">
            <a:xfrm>
              <a:off x="7484517" y="2188556"/>
              <a:ext cx="821931" cy="229761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46" name="Text Box 231"/>
            <p:cNvSpPr txBox="1">
              <a:spLocks noChangeArrowheads="1"/>
            </p:cNvSpPr>
            <p:nvPr/>
          </p:nvSpPr>
          <p:spPr bwMode="auto">
            <a:xfrm>
              <a:off x="6169047" y="2188556"/>
              <a:ext cx="821931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Text Box 231">
              <a:extLst>
                <a:ext uri="{FF2B5EF4-FFF2-40B4-BE49-F238E27FC236}">
                  <a16:creationId xmlns:a16="http://schemas.microsoft.com/office/drawing/2014/main" id="{F386FD0D-5C43-5764-A5CD-168D0D0D7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0978" y="2188130"/>
              <a:ext cx="493538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13" name="Text Box 231">
              <a:extLst>
                <a:ext uri="{FF2B5EF4-FFF2-40B4-BE49-F238E27FC236}">
                  <a16:creationId xmlns:a16="http://schemas.microsoft.com/office/drawing/2014/main" id="{D2F2C178-19C4-1FF5-2838-7159472F8C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7116" y="2188556"/>
              <a:ext cx="821931" cy="229761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5" name="Text Box 231">
            <a:extLst>
              <a:ext uri="{FF2B5EF4-FFF2-40B4-BE49-F238E27FC236}">
                <a16:creationId xmlns:a16="http://schemas.microsoft.com/office/drawing/2014/main" id="{80CC28EC-03E4-7DE9-AB86-26F3DBB59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7823" y="4727918"/>
            <a:ext cx="819151" cy="230188"/>
          </a:xfrm>
          <a:prstGeom prst="rect">
            <a:avLst/>
          </a:prstGeom>
          <a:solidFill>
            <a:srgbClr val="9999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>
              <a:buFontTx/>
              <a:buNone/>
            </a:pPr>
            <a:r>
              <a:rPr lang="es-ES_tradnl" altLang="es-ES" sz="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palabra</a:t>
            </a:r>
          </a:p>
        </p:txBody>
      </p:sp>
    </p:spTree>
    <p:extLst>
      <p:ext uri="{BB962C8B-B14F-4D97-AF65-F5344CB8AC3E}">
        <p14:creationId xmlns:p14="http://schemas.microsoft.com/office/powerpoint/2010/main" val="360080400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4D7945-36B2-4A05-6456-0534526C96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8925" y="1481138"/>
            <a:ext cx="8180161" cy="4841875"/>
          </a:xfrm>
        </p:spPr>
        <p:txBody>
          <a:bodyPr/>
          <a:lstStyle/>
          <a:p>
            <a:r>
              <a:rPr lang="es-ES" dirty="0"/>
              <a:t>Repertorio reducido de instrucciones simples</a:t>
            </a:r>
          </a:p>
          <a:p>
            <a:pPr lvl="1"/>
            <a:endParaRPr lang="es-ES" dirty="0"/>
          </a:p>
          <a:p>
            <a:r>
              <a:rPr lang="es-ES" dirty="0"/>
              <a:t>Gran número de registros de propósito general</a:t>
            </a:r>
          </a:p>
          <a:p>
            <a:pPr lvl="1"/>
            <a:endParaRPr lang="es-ES" dirty="0"/>
          </a:p>
          <a:p>
            <a:r>
              <a:rPr lang="es-ES" dirty="0"/>
              <a:t>Conjunto reducido de modos de direccionamiento</a:t>
            </a:r>
          </a:p>
          <a:p>
            <a:pPr lvl="1"/>
            <a:r>
              <a:rPr lang="es-ES" dirty="0"/>
              <a:t>Sólo las instrucciones de carga y almacenamiento acceden a memoria</a:t>
            </a:r>
          </a:p>
          <a:p>
            <a:pPr lvl="1"/>
            <a:r>
              <a:rPr lang="es-ES" dirty="0"/>
              <a:t>El resto trabajan con datos almacenados en registros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E4C1B52-0E4B-BA08-B6BF-E54643B7B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RISC (</a:t>
            </a:r>
            <a:r>
              <a:rPr lang="es-ES" dirty="0" err="1"/>
              <a:t>Reduced</a:t>
            </a:r>
            <a:r>
              <a:rPr lang="es-ES" dirty="0"/>
              <a:t> </a:t>
            </a:r>
            <a:r>
              <a:rPr lang="es-ES" dirty="0" err="1"/>
              <a:t>Instruction</a:t>
            </a:r>
            <a:r>
              <a:rPr lang="es-ES" dirty="0"/>
              <a:t> Set </a:t>
            </a:r>
            <a:r>
              <a:rPr lang="es-ES" dirty="0" err="1"/>
              <a:t>Computer</a:t>
            </a:r>
            <a:r>
              <a:rPr lang="es-ES" dirty="0"/>
              <a:t>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0E6CCB-9C1D-B955-9DC5-BCF90834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Arquitectura RISC-V</a:t>
            </a:r>
          </a:p>
        </p:txBody>
      </p:sp>
    </p:spTree>
    <p:extLst>
      <p:ext uri="{BB962C8B-B14F-4D97-AF65-F5344CB8AC3E}">
        <p14:creationId xmlns:p14="http://schemas.microsoft.com/office/powerpoint/2010/main" val="362506285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Transferencia de datos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425484"/>
            <a:ext cx="3549331" cy="770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load upper immediate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Carga un dato 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en la parte alta de un registro</a:t>
            </a:r>
          </a:p>
        </p:txBody>
      </p:sp>
      <p:graphicFrame>
        <p:nvGraphicFramePr>
          <p:cNvPr id="248" name="Tabla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305495"/>
              </p:ext>
            </p:extLst>
          </p:nvPr>
        </p:nvGraphicFramePr>
        <p:xfrm>
          <a:off x="404723" y="1438874"/>
          <a:ext cx="9066004" cy="77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U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lui 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36575" algn="l"/>
                        </a:tabLst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baseline="-2500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31-12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num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36575" algn="l"/>
                        </a:tabLst>
                        <a:defRPr/>
                      </a:pP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11-0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0</a:t>
                      </a:r>
                      <a:endParaRPr kumimoji="0" lang="es-ES" altLang="es-ES" sz="1400" b="0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0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</a:t>
                      </a: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b="1" i="0" u="none" dirty="0">
                        <a:solidFill>
                          <a:srgbClr val="6699FF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99F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endParaRPr lang="es-ES" sz="1200" i="0" dirty="0">
                        <a:solidFill>
                          <a:srgbClr val="FF99FF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0x37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sp>
        <p:nvSpPr>
          <p:cNvPr id="15" name="AutoShape 139">
            <a:extLst>
              <a:ext uri="{FF2B5EF4-FFF2-40B4-BE49-F238E27FC236}">
                <a16:creationId xmlns:a16="http://schemas.microsoft.com/office/drawing/2014/main" id="{9BFBD55F-0277-3585-8377-04FD1FAB51EB}"/>
              </a:ext>
            </a:extLst>
          </p:cNvPr>
          <p:cNvSpPr>
            <a:spLocks/>
          </p:cNvSpPr>
          <p:nvPr/>
        </p:nvSpPr>
        <p:spPr bwMode="auto">
          <a:xfrm rot="5400000">
            <a:off x="7326760" y="2763808"/>
            <a:ext cx="146050" cy="3299743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99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6" name="AutoShape 139">
            <a:extLst>
              <a:ext uri="{FF2B5EF4-FFF2-40B4-BE49-F238E27FC236}">
                <a16:creationId xmlns:a16="http://schemas.microsoft.com/office/drawing/2014/main" id="{7ECA8FD6-AEEC-71C5-4E1C-1396C50F123D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8320025" y="2254639"/>
            <a:ext cx="146050" cy="5286272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99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C00E9DA4-8823-D7CB-335D-64047A966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89634"/>
              </p:ext>
            </p:extLst>
          </p:nvPr>
        </p:nvGraphicFramePr>
        <p:xfrm>
          <a:off x="5749914" y="4563797"/>
          <a:ext cx="5286272" cy="18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cxnSp>
        <p:nvCxnSpPr>
          <p:cNvPr id="19" name="AutoShape 166">
            <a:extLst>
              <a:ext uri="{FF2B5EF4-FFF2-40B4-BE49-F238E27FC236}">
                <a16:creationId xmlns:a16="http://schemas.microsoft.com/office/drawing/2014/main" id="{ED93FEF6-46C1-31D0-C1F6-0573C453A680}"/>
              </a:ext>
            </a:extLst>
          </p:cNvPr>
          <p:cNvCxnSpPr>
            <a:cxnSpLocks noChangeShapeType="1"/>
            <a:stCxn id="16" idx="1"/>
            <a:endCxn id="43" idx="1"/>
          </p:cNvCxnSpPr>
          <p:nvPr/>
        </p:nvCxnSpPr>
        <p:spPr bwMode="auto">
          <a:xfrm rot="5400000">
            <a:off x="6016673" y="3212029"/>
            <a:ext cx="617607" cy="4135148"/>
          </a:xfrm>
          <a:prstGeom prst="bentConnector3">
            <a:avLst>
              <a:gd name="adj1" fmla="val 156192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1A7E271-63DB-2670-0E20-84AE86178A80}"/>
              </a:ext>
            </a:extLst>
          </p:cNvPr>
          <p:cNvGrpSpPr/>
          <p:nvPr/>
        </p:nvGrpSpPr>
        <p:grpSpPr>
          <a:xfrm>
            <a:off x="5925041" y="3159744"/>
            <a:ext cx="819152" cy="750887"/>
            <a:chOff x="5925040" y="3429000"/>
            <a:chExt cx="819152" cy="750887"/>
          </a:xfrm>
        </p:grpSpPr>
        <p:sp>
          <p:nvSpPr>
            <p:cNvPr id="7" name="Freeform 228">
              <a:extLst>
                <a:ext uri="{FF2B5EF4-FFF2-40B4-BE49-F238E27FC236}">
                  <a16:creationId xmlns:a16="http://schemas.microsoft.com/office/drawing/2014/main" id="{B5C4241D-A369-05FA-A56C-66BBB5966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041" y="3429000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Freeform 229">
              <a:extLst>
                <a:ext uri="{FF2B5EF4-FFF2-40B4-BE49-F238E27FC236}">
                  <a16:creationId xmlns:a16="http://schemas.microsoft.com/office/drawing/2014/main" id="{4F081E62-199D-3B3B-7509-092CECDB976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925042" y="3919537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Text Box 230">
              <a:extLst>
                <a:ext uri="{FF2B5EF4-FFF2-40B4-BE49-F238E27FC236}">
                  <a16:creationId xmlns:a16="http://schemas.microsoft.com/office/drawing/2014/main" id="{839A5AB1-6285-8562-E122-088BC42A7F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5040" y="3686893"/>
              <a:ext cx="511148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2" name="Text Box 231">
              <a:extLst>
                <a:ext uri="{FF2B5EF4-FFF2-40B4-BE49-F238E27FC236}">
                  <a16:creationId xmlns:a16="http://schemas.microsoft.com/office/drawing/2014/main" id="{85E27DC1-84E8-AD1F-7C33-5DAF00611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3645" y="3686893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24" name="Text Box 231">
              <a:extLst>
                <a:ext uri="{FF2B5EF4-FFF2-40B4-BE49-F238E27FC236}">
                  <a16:creationId xmlns:a16="http://schemas.microsoft.com/office/drawing/2014/main" id="{9F49F494-E171-0C7F-B50F-30DE5CFFBB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6188" y="3687319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cxnSp>
        <p:nvCxnSpPr>
          <p:cNvPr id="34" name="AutoShape 166">
            <a:extLst>
              <a:ext uri="{FF2B5EF4-FFF2-40B4-BE49-F238E27FC236}">
                <a16:creationId xmlns:a16="http://schemas.microsoft.com/office/drawing/2014/main" id="{15955CD3-809F-E77D-AE5A-5B140B5A0020}"/>
              </a:ext>
            </a:extLst>
          </p:cNvPr>
          <p:cNvCxnSpPr>
            <a:cxnSpLocks noChangeShapeType="1"/>
            <a:stCxn id="21" idx="2"/>
          </p:cNvCxnSpPr>
          <p:nvPr/>
        </p:nvCxnSpPr>
        <p:spPr bwMode="auto">
          <a:xfrm rot="16200000" flipH="1">
            <a:off x="6451802" y="3376637"/>
            <a:ext cx="676796" cy="1219171"/>
          </a:xfrm>
          <a:prstGeom prst="bentConnector5">
            <a:avLst>
              <a:gd name="adj1" fmla="val 33777"/>
              <a:gd name="adj2" fmla="val -104"/>
              <a:gd name="adj3" fmla="val 66223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2" name="Tabla 41">
            <a:extLst>
              <a:ext uri="{FF2B5EF4-FFF2-40B4-BE49-F238E27FC236}">
                <a16:creationId xmlns:a16="http://schemas.microsoft.com/office/drawing/2014/main" id="{C03FDA37-5EF4-B832-3D65-029834E2C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549949"/>
              </p:ext>
            </p:extLst>
          </p:nvPr>
        </p:nvGraphicFramePr>
        <p:xfrm>
          <a:off x="3585925" y="3434034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sp>
        <p:nvSpPr>
          <p:cNvPr id="43" name="AutoShape 165">
            <a:extLst>
              <a:ext uri="{FF2B5EF4-FFF2-40B4-BE49-F238E27FC236}">
                <a16:creationId xmlns:a16="http://schemas.microsoft.com/office/drawing/2014/main" id="{32296E97-52AC-0962-633C-56B5B8A811F5}"/>
              </a:ext>
            </a:extLst>
          </p:cNvPr>
          <p:cNvSpPr>
            <a:spLocks/>
          </p:cNvSpPr>
          <p:nvPr/>
        </p:nvSpPr>
        <p:spPr bwMode="auto">
          <a:xfrm rot="16200000">
            <a:off x="4233395" y="4794887"/>
            <a:ext cx="146050" cy="1440989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5453591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Transferencia de datos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90BF3B7-668F-CB54-3008-55B987B47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92707"/>
              </p:ext>
            </p:extLst>
          </p:nvPr>
        </p:nvGraphicFramePr>
        <p:xfrm>
          <a:off x="404723" y="1438874"/>
          <a:ext cx="906600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5286272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Pseudo-instrucción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li 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num</a:t>
                      </a:r>
                      <a:r>
                        <a:rPr lang="es-ES_tradnl" altLang="es-ES" sz="1400" i="0" baseline="-2500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12</a:t>
                      </a:r>
                      <a:endParaRPr lang="es-ES" altLang="es-ES" sz="1400" i="0" baseline="-25000" dirty="0">
                        <a:solidFill>
                          <a:srgbClr val="FF9933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0">
                        <a:tabLst>
                          <a:tab pos="625475" algn="l"/>
                        </a:tabLst>
                      </a:pP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addi	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zero, 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r>
                        <a:rPr lang="es-ES_tradnl" altLang="es-ES" sz="1400" b="0" i="0" baseline="-2500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11-0</a:t>
                      </a:r>
                      <a:endParaRPr lang="es-ES" sz="1400" b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179388" indent="0">
                        <a:tabLst>
                          <a:tab pos="536575" algn="l"/>
                        </a:tabLst>
                      </a:pPr>
                      <a:endParaRPr kumimoji="0" lang="es-ES_tradnl" altLang="es-E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num</a:t>
                      </a:r>
                      <a:r>
                        <a:rPr lang="es-ES_tradnl" altLang="es-ES" sz="1400" i="0" baseline="-2500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</a:t>
                      </a:r>
                      <a:endParaRPr lang="es-ES" altLang="es-ES" sz="1400" i="0" baseline="-25000" dirty="0">
                        <a:solidFill>
                          <a:srgbClr val="FF9933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0">
                        <a:tabLst>
                          <a:tab pos="625475" algn="l"/>
                        </a:tabLst>
                      </a:pP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lui	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r>
                        <a:rPr lang="es-ES_tradnl" altLang="es-ES" sz="1400" b="0" i="0" baseline="-2500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31:12</a:t>
                      </a:r>
                      <a:endParaRPr kumimoji="0" lang="es-ES_tradnl" altLang="es-E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179388" indent="0">
                        <a:tabLst>
                          <a:tab pos="625475" algn="l"/>
                        </a:tabLst>
                      </a:pP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addi	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r>
                        <a:rPr lang="es-ES_tradnl" altLang="es-ES" sz="1400" b="0" i="0" baseline="-2500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11:0</a:t>
                      </a:r>
                      <a:endParaRPr lang="es-ES" sz="1400" b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740778"/>
                  </a:ext>
                </a:extLst>
              </a:tr>
            </a:tbl>
          </a:graphicData>
        </a:graphic>
      </p:graphicFrame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9695" y="3387225"/>
            <a:ext cx="3549331" cy="1222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load immediate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Carga en un registro </a:t>
            </a:r>
            <a:b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un valor de 32 bits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47F95829-DBCE-E419-8B2D-DA4C72B782BF}"/>
              </a:ext>
            </a:extLst>
          </p:cNvPr>
          <p:cNvGrpSpPr/>
          <p:nvPr/>
        </p:nvGrpSpPr>
        <p:grpSpPr>
          <a:xfrm>
            <a:off x="10007638" y="3165020"/>
            <a:ext cx="819152" cy="962137"/>
            <a:chOff x="5925041" y="3159744"/>
            <a:chExt cx="819152" cy="962137"/>
          </a:xfrm>
        </p:grpSpPr>
        <p:sp>
          <p:nvSpPr>
            <p:cNvPr id="7" name="Freeform 228">
              <a:extLst>
                <a:ext uri="{FF2B5EF4-FFF2-40B4-BE49-F238E27FC236}">
                  <a16:creationId xmlns:a16="http://schemas.microsoft.com/office/drawing/2014/main" id="{9176F9D9-44BB-F7F4-2CF7-D693789BF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042" y="3159744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Freeform 229">
              <a:extLst>
                <a:ext uri="{FF2B5EF4-FFF2-40B4-BE49-F238E27FC236}">
                  <a16:creationId xmlns:a16="http://schemas.microsoft.com/office/drawing/2014/main" id="{F68ECF54-F40B-3910-0FE1-0DEE722D67B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925043" y="3861531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 Box 230">
              <a:extLst>
                <a:ext uri="{FF2B5EF4-FFF2-40B4-BE49-F238E27FC236}">
                  <a16:creationId xmlns:a16="http://schemas.microsoft.com/office/drawing/2014/main" id="{018CA6F0-60D9-998B-3092-3F23AE27D2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5041" y="3417637"/>
              <a:ext cx="511148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" name="Text Box 231">
              <a:extLst>
                <a:ext uri="{FF2B5EF4-FFF2-40B4-BE49-F238E27FC236}">
                  <a16:creationId xmlns:a16="http://schemas.microsoft.com/office/drawing/2014/main" id="{C18B19AC-96BF-2CAD-CC6C-3A46D9A16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3646" y="3417637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13" name="Text Box 231">
              <a:extLst>
                <a:ext uri="{FF2B5EF4-FFF2-40B4-BE49-F238E27FC236}">
                  <a16:creationId xmlns:a16="http://schemas.microsoft.com/office/drawing/2014/main" id="{C5D186E0-49C6-421E-8FA7-5F295A6C92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6189" y="3418063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7" name="Text Box 230">
              <a:extLst>
                <a:ext uri="{FF2B5EF4-FFF2-40B4-BE49-F238E27FC236}">
                  <a16:creationId xmlns:a16="http://schemas.microsoft.com/office/drawing/2014/main" id="{0BB52878-60B8-C76B-59A4-4BF51140FC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5041" y="3647825"/>
              <a:ext cx="307158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0" name="Text Box 231">
              <a:extLst>
                <a:ext uri="{FF2B5EF4-FFF2-40B4-BE49-F238E27FC236}">
                  <a16:creationId xmlns:a16="http://schemas.microsoft.com/office/drawing/2014/main" id="{D9CB0623-D78C-98B3-BF62-1CB76B67FA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3646" y="3647825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21" name="Text Box 231">
              <a:extLst>
                <a:ext uri="{FF2B5EF4-FFF2-40B4-BE49-F238E27FC236}">
                  <a16:creationId xmlns:a16="http://schemas.microsoft.com/office/drawing/2014/main" id="{FDF90FC6-4412-9A0A-E2C8-6168CBB502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6189" y="3648251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2" name="Text Box 231">
              <a:extLst>
                <a:ext uri="{FF2B5EF4-FFF2-40B4-BE49-F238E27FC236}">
                  <a16:creationId xmlns:a16="http://schemas.microsoft.com/office/drawing/2014/main" id="{E9C30477-C5F7-FBEB-639E-8F363B127C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2199" y="3648251"/>
              <a:ext cx="127457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4" name="Text Box 231">
              <a:extLst>
                <a:ext uri="{FF2B5EF4-FFF2-40B4-BE49-F238E27FC236}">
                  <a16:creationId xmlns:a16="http://schemas.microsoft.com/office/drawing/2014/main" id="{E0DB8FA5-4B22-0A99-80C5-43C3458D74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9656" y="3647825"/>
              <a:ext cx="76533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</p:grpSp>
      <p:sp>
        <p:nvSpPr>
          <p:cNvPr id="27" name="AutoShape 165">
            <a:extLst>
              <a:ext uri="{FF2B5EF4-FFF2-40B4-BE49-F238E27FC236}">
                <a16:creationId xmlns:a16="http://schemas.microsoft.com/office/drawing/2014/main" id="{027B06C8-A5E8-5E3E-DEC7-FE3DB6CFCEB4}"/>
              </a:ext>
            </a:extLst>
          </p:cNvPr>
          <p:cNvSpPr>
            <a:spLocks/>
          </p:cNvSpPr>
          <p:nvPr/>
        </p:nvSpPr>
        <p:spPr bwMode="auto">
          <a:xfrm rot="16200000">
            <a:off x="4052216" y="4714902"/>
            <a:ext cx="146050" cy="1440989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1" name="AutoShape 139">
            <a:extLst>
              <a:ext uri="{FF2B5EF4-FFF2-40B4-BE49-F238E27FC236}">
                <a16:creationId xmlns:a16="http://schemas.microsoft.com/office/drawing/2014/main" id="{04FFC2DA-87E0-B3CA-13FC-73E6F5E84F16}"/>
              </a:ext>
            </a:extLst>
          </p:cNvPr>
          <p:cNvSpPr>
            <a:spLocks/>
          </p:cNvSpPr>
          <p:nvPr/>
        </p:nvSpPr>
        <p:spPr bwMode="auto">
          <a:xfrm rot="5400000">
            <a:off x="6701072" y="2690536"/>
            <a:ext cx="146050" cy="328631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99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2" name="AutoShape 139">
            <a:extLst>
              <a:ext uri="{FF2B5EF4-FFF2-40B4-BE49-F238E27FC236}">
                <a16:creationId xmlns:a16="http://schemas.microsoft.com/office/drawing/2014/main" id="{ABC132FD-731C-AA53-B9D3-A3AC990E7675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7701049" y="2174654"/>
            <a:ext cx="146050" cy="5286272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99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graphicFrame>
        <p:nvGraphicFramePr>
          <p:cNvPr id="34" name="Tabla 33">
            <a:extLst>
              <a:ext uri="{FF2B5EF4-FFF2-40B4-BE49-F238E27FC236}">
                <a16:creationId xmlns:a16="http://schemas.microsoft.com/office/drawing/2014/main" id="{2F980C1E-D0AE-63D8-B70B-E596D7F5C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259210"/>
              </p:ext>
            </p:extLst>
          </p:nvPr>
        </p:nvGraphicFramePr>
        <p:xfrm>
          <a:off x="5130938" y="4485519"/>
          <a:ext cx="5286272" cy="18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cxnSp>
        <p:nvCxnSpPr>
          <p:cNvPr id="35" name="AutoShape 166">
            <a:extLst>
              <a:ext uri="{FF2B5EF4-FFF2-40B4-BE49-F238E27FC236}">
                <a16:creationId xmlns:a16="http://schemas.microsoft.com/office/drawing/2014/main" id="{9517A92C-CA48-1FFA-D068-D1954A583AE8}"/>
              </a:ext>
            </a:extLst>
          </p:cNvPr>
          <p:cNvCxnSpPr>
            <a:cxnSpLocks noChangeShapeType="1"/>
            <a:stCxn id="32" idx="1"/>
            <a:endCxn id="27" idx="1"/>
          </p:cNvCxnSpPr>
          <p:nvPr/>
        </p:nvCxnSpPr>
        <p:spPr bwMode="auto">
          <a:xfrm rot="5400000">
            <a:off x="5616596" y="3350943"/>
            <a:ext cx="617607" cy="3697351"/>
          </a:xfrm>
          <a:prstGeom prst="bentConnector3">
            <a:avLst>
              <a:gd name="adj1" fmla="val 150252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AutoShape 139">
            <a:extLst>
              <a:ext uri="{FF2B5EF4-FFF2-40B4-BE49-F238E27FC236}">
                <a16:creationId xmlns:a16="http://schemas.microsoft.com/office/drawing/2014/main" id="{89E14E7F-D31D-E9DA-EE60-024EB9B83FBB}"/>
              </a:ext>
            </a:extLst>
          </p:cNvPr>
          <p:cNvSpPr>
            <a:spLocks/>
          </p:cNvSpPr>
          <p:nvPr/>
        </p:nvSpPr>
        <p:spPr bwMode="auto">
          <a:xfrm rot="5400000">
            <a:off x="9361899" y="3351405"/>
            <a:ext cx="146050" cy="1964580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99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graphicFrame>
        <p:nvGraphicFramePr>
          <p:cNvPr id="53" name="Tabla 52">
            <a:extLst>
              <a:ext uri="{FF2B5EF4-FFF2-40B4-BE49-F238E27FC236}">
                <a16:creationId xmlns:a16="http://schemas.microsoft.com/office/drawing/2014/main" id="{93E11067-4604-4E9A-99B1-08957FBA7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291032"/>
              </p:ext>
            </p:extLst>
          </p:nvPr>
        </p:nvGraphicFramePr>
        <p:xfrm>
          <a:off x="3404748" y="3327482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cxnSp>
        <p:nvCxnSpPr>
          <p:cNvPr id="58" name="AutoShape 166">
            <a:extLst>
              <a:ext uri="{FF2B5EF4-FFF2-40B4-BE49-F238E27FC236}">
                <a16:creationId xmlns:a16="http://schemas.microsoft.com/office/drawing/2014/main" id="{9B715EBE-5907-2578-9A83-CD7B8CCBD172}"/>
              </a:ext>
            </a:extLst>
          </p:cNvPr>
          <p:cNvCxnSpPr>
            <a:cxnSpLocks noChangeShapeType="1"/>
            <a:stCxn id="11" idx="1"/>
            <a:endCxn id="31" idx="1"/>
          </p:cNvCxnSpPr>
          <p:nvPr/>
        </p:nvCxnSpPr>
        <p:spPr bwMode="auto">
          <a:xfrm rot="10800000" flipV="1">
            <a:off x="6774098" y="3538006"/>
            <a:ext cx="3233541" cy="722663"/>
          </a:xfrm>
          <a:prstGeom prst="bentConnector4">
            <a:avLst>
              <a:gd name="adj1" fmla="val 48871"/>
              <a:gd name="adj2" fmla="val -171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7121" name="AutoShape 166">
            <a:extLst>
              <a:ext uri="{FF2B5EF4-FFF2-40B4-BE49-F238E27FC236}">
                <a16:creationId xmlns:a16="http://schemas.microsoft.com/office/drawing/2014/main" id="{0F03EBB3-E8B8-3AEB-8F87-33CEBC0749F1}"/>
              </a:ext>
            </a:extLst>
          </p:cNvPr>
          <p:cNvCxnSpPr>
            <a:cxnSpLocks noChangeShapeType="1"/>
            <a:stCxn id="17" idx="1"/>
            <a:endCxn id="47" idx="1"/>
          </p:cNvCxnSpPr>
          <p:nvPr/>
        </p:nvCxnSpPr>
        <p:spPr bwMode="auto">
          <a:xfrm rot="10800000" flipV="1">
            <a:off x="9434924" y="3768194"/>
            <a:ext cx="572714" cy="492475"/>
          </a:xfrm>
          <a:prstGeom prst="bentConnector4">
            <a:avLst>
              <a:gd name="adj1" fmla="val 100013"/>
              <a:gd name="adj2" fmla="val 53581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21873187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Transferencia de datos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425484"/>
            <a:ext cx="3757107" cy="1222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move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Copia el valor de un registro </a:t>
            </a:r>
            <a:b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 otro registro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90BF3B7-668F-CB54-3008-55B987B47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10255"/>
              </p:ext>
            </p:extLst>
          </p:nvPr>
        </p:nvGraphicFramePr>
        <p:xfrm>
          <a:off x="404723" y="1438874"/>
          <a:ext cx="906600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5286272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Pseudo-instrucción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mv  </a:t>
                      </a:r>
                      <a:r>
                        <a:rPr kumimoji="0" lang="es-ES_tradnl" altLang="es-E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rs1</a:t>
                      </a:r>
                      <a:endParaRPr lang="es-ES" altLang="es-ES" sz="1400" i="0" baseline="-25000" dirty="0">
                        <a:solidFill>
                          <a:srgbClr val="00B05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0">
                        <a:tabLst>
                          <a:tab pos="625475" algn="l"/>
                        </a:tabLst>
                      </a:pP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addi	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</a:t>
                      </a:r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sp>
        <p:nvSpPr>
          <p:cNvPr id="28" name="AutoShape 165">
            <a:extLst>
              <a:ext uri="{FF2B5EF4-FFF2-40B4-BE49-F238E27FC236}">
                <a16:creationId xmlns:a16="http://schemas.microsoft.com/office/drawing/2014/main" id="{640239EE-9F7D-EA37-456A-4ED638F33B73}"/>
              </a:ext>
            </a:extLst>
          </p:cNvPr>
          <p:cNvSpPr>
            <a:spLocks/>
          </p:cNvSpPr>
          <p:nvPr/>
        </p:nvSpPr>
        <p:spPr bwMode="auto">
          <a:xfrm rot="16200000">
            <a:off x="7666273" y="4725651"/>
            <a:ext cx="146050" cy="1440989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31" name="AutoShape 166">
            <a:extLst>
              <a:ext uri="{FF2B5EF4-FFF2-40B4-BE49-F238E27FC236}">
                <a16:creationId xmlns:a16="http://schemas.microsoft.com/office/drawing/2014/main" id="{20262569-5685-1F16-AC16-94A03D079EF5}"/>
              </a:ext>
            </a:extLst>
          </p:cNvPr>
          <p:cNvCxnSpPr>
            <a:cxnSpLocks noChangeShapeType="1"/>
            <a:stCxn id="4" idx="1"/>
            <a:endCxn id="28" idx="1"/>
          </p:cNvCxnSpPr>
          <p:nvPr/>
        </p:nvCxnSpPr>
        <p:spPr bwMode="auto">
          <a:xfrm flipH="1">
            <a:off x="7690780" y="4299583"/>
            <a:ext cx="1042520" cy="1219588"/>
          </a:xfrm>
          <a:prstGeom prst="bentConnector4">
            <a:avLst>
              <a:gd name="adj1" fmla="val -21928"/>
              <a:gd name="adj2" fmla="val 130775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2" name="Tabla 31">
            <a:extLst>
              <a:ext uri="{FF2B5EF4-FFF2-40B4-BE49-F238E27FC236}">
                <a16:creationId xmlns:a16="http://schemas.microsoft.com/office/drawing/2014/main" id="{B7721FBF-492B-533F-8306-D4155720D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354873"/>
              </p:ext>
            </p:extLst>
          </p:nvPr>
        </p:nvGraphicFramePr>
        <p:xfrm>
          <a:off x="7018805" y="3338231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grpSp>
        <p:nvGrpSpPr>
          <p:cNvPr id="3" name="Grupo 2">
            <a:extLst>
              <a:ext uri="{FF2B5EF4-FFF2-40B4-BE49-F238E27FC236}">
                <a16:creationId xmlns:a16="http://schemas.microsoft.com/office/drawing/2014/main" id="{F41734A1-A047-B893-2432-A68F75FBA028}"/>
              </a:ext>
            </a:extLst>
          </p:cNvPr>
          <p:cNvGrpSpPr/>
          <p:nvPr/>
        </p:nvGrpSpPr>
        <p:grpSpPr>
          <a:xfrm>
            <a:off x="10007638" y="3398471"/>
            <a:ext cx="819152" cy="728686"/>
            <a:chOff x="5925041" y="3393195"/>
            <a:chExt cx="819152" cy="728686"/>
          </a:xfrm>
        </p:grpSpPr>
        <p:sp>
          <p:nvSpPr>
            <p:cNvPr id="7" name="Freeform 228">
              <a:extLst>
                <a:ext uri="{FF2B5EF4-FFF2-40B4-BE49-F238E27FC236}">
                  <a16:creationId xmlns:a16="http://schemas.microsoft.com/office/drawing/2014/main" id="{7BC7E521-353F-2257-033D-B9D5A659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042" y="3393195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Freeform 229">
              <a:extLst>
                <a:ext uri="{FF2B5EF4-FFF2-40B4-BE49-F238E27FC236}">
                  <a16:creationId xmlns:a16="http://schemas.microsoft.com/office/drawing/2014/main" id="{D7E0B498-3DE3-7591-E949-EAE4597B0D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925043" y="3861531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 Box 230">
              <a:extLst>
                <a:ext uri="{FF2B5EF4-FFF2-40B4-BE49-F238E27FC236}">
                  <a16:creationId xmlns:a16="http://schemas.microsoft.com/office/drawing/2014/main" id="{129BE2B3-A243-6C7C-09BE-25756073B5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5041" y="3647825"/>
              <a:ext cx="307158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7" name="Text Box 231">
              <a:extLst>
                <a:ext uri="{FF2B5EF4-FFF2-40B4-BE49-F238E27FC236}">
                  <a16:creationId xmlns:a16="http://schemas.microsoft.com/office/drawing/2014/main" id="{5331316A-3D7D-E43B-5E29-A7409F866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3646" y="3647825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20" name="Text Box 231">
              <a:extLst>
                <a:ext uri="{FF2B5EF4-FFF2-40B4-BE49-F238E27FC236}">
                  <a16:creationId xmlns:a16="http://schemas.microsoft.com/office/drawing/2014/main" id="{884E1BC8-22CA-8781-A129-F079F1C70F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6189" y="3648251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1" name="Text Box 231">
              <a:extLst>
                <a:ext uri="{FF2B5EF4-FFF2-40B4-BE49-F238E27FC236}">
                  <a16:creationId xmlns:a16="http://schemas.microsoft.com/office/drawing/2014/main" id="{D4E68DDE-17D1-03A3-30CB-20FA955F4A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2199" y="3648251"/>
              <a:ext cx="127457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2" name="Text Box 231">
              <a:extLst>
                <a:ext uri="{FF2B5EF4-FFF2-40B4-BE49-F238E27FC236}">
                  <a16:creationId xmlns:a16="http://schemas.microsoft.com/office/drawing/2014/main" id="{B4C49DED-AE71-0D68-ED56-55FCA8EC44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9656" y="3647825"/>
              <a:ext cx="76533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</p:grpSp>
      <p:sp>
        <p:nvSpPr>
          <p:cNvPr id="4" name="AutoShape 165">
            <a:extLst>
              <a:ext uri="{FF2B5EF4-FFF2-40B4-BE49-F238E27FC236}">
                <a16:creationId xmlns:a16="http://schemas.microsoft.com/office/drawing/2014/main" id="{27E8733C-BC80-ADD0-A10B-88A1867C3BB2}"/>
              </a:ext>
            </a:extLst>
          </p:cNvPr>
          <p:cNvSpPr>
            <a:spLocks/>
          </p:cNvSpPr>
          <p:nvPr/>
        </p:nvSpPr>
        <p:spPr bwMode="auto">
          <a:xfrm rot="10800000">
            <a:off x="8587250" y="3338230"/>
            <a:ext cx="146050" cy="1961865"/>
          </a:xfrm>
          <a:prstGeom prst="leftBrace">
            <a:avLst>
              <a:gd name="adj1" fmla="val 52536"/>
              <a:gd name="adj2" fmla="val 50998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051742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Transferencia de datos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425484"/>
            <a:ext cx="3757107" cy="1222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add upper immediate to PC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Carga un registro 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con un valor relativizado al PC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8" name="Tabla 2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419425"/>
                  </p:ext>
                </p:extLst>
              </p:nvPr>
            </p:nvGraphicFramePr>
            <p:xfrm>
              <a:off x="404723" y="1438874"/>
              <a:ext cx="9066004" cy="827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2748">
                      <a:extLst>
                        <a:ext uri="{9D8B030D-6E8A-4147-A177-3AD203B41FA5}">
                          <a16:colId xmlns:a16="http://schemas.microsoft.com/office/drawing/2014/main" val="681242124"/>
                        </a:ext>
                      </a:extLst>
                    </a:gridCol>
                    <a:gridCol w="2236984">
                      <a:extLst>
                        <a:ext uri="{9D8B030D-6E8A-4147-A177-3AD203B41FA5}">
                          <a16:colId xmlns:a16="http://schemas.microsoft.com/office/drawing/2014/main" val="237158718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8522163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057447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1672296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10864821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77561896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9288620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95962349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4114492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251280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3145283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6028202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393594214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8854800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9527274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388891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0241782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1610476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8871944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4040388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7372915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048999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61909419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01765817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5180318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265774929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66390319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09336783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20552094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95616895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730449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548423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411589128"/>
                        </a:ext>
                      </a:extLst>
                    </a:gridCol>
                  </a:tblGrid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Nemónico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Operación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800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Formato U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541296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596659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auipc 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536575" algn="l"/>
                            </a:tabLst>
                            <a:defRPr/>
                          </a:pPr>
                          <a:r>
                            <a:rPr lang="es-ES_tradnl" altLang="es-ES" sz="1400" i="0" dirty="0">
                              <a:solidFill>
                                <a:srgbClr val="FF6699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rd  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←  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PC 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+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 </a:t>
                          </a:r>
                          <a:r>
                            <a:rPr lang="es-ES_tradnl" altLang="es-ES" sz="1400" i="0" dirty="0">
                              <a:solidFill>
                                <a:srgbClr val="FF9933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num</a:t>
                          </a:r>
                          <a:r>
                            <a:rPr lang="es-ES" altLang="es-ES" sz="1400" i="0" baseline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altLang="es-E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Symbol" panose="05050102010706020507" pitchFamily="18" charset="2"/>
                                </a:rPr>
                                <m:t>×</m:t>
                              </m:r>
                            </m:oMath>
                          </a14:m>
                          <a:r>
                            <a:rPr lang="es-ES" altLang="es-ES" sz="1400" i="0" baseline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 2</a:t>
                          </a:r>
                          <a:r>
                            <a:rPr lang="es-ES" altLang="es-ES" sz="1400" i="0" baseline="300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12</a:t>
                          </a: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142073"/>
                      </a:ext>
                    </a:extLst>
                  </a:tr>
                  <a:tr h="0">
                    <a:tc rowSpan="2"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gridSpan="20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FF990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num</a:t>
                          </a: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b="1" i="0" u="none" dirty="0">
                            <a:solidFill>
                              <a:srgbClr val="6699FF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rowSpan="2"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FF99FF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rd</a:t>
                          </a:r>
                          <a:endParaRPr lang="es-ES" sz="1200" i="0" dirty="0">
                            <a:solidFill>
                              <a:srgbClr val="FF99FF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gridSpan="7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0x17</a:t>
                          </a: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5259905"/>
                      </a:ext>
                    </a:extLst>
                  </a:tr>
                  <a:tr h="217674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536575" algn="l"/>
                            </a:tabLst>
                            <a:defRPr/>
                          </a:pP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0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5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7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858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8" name="Tabla 2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419425"/>
                  </p:ext>
                </p:extLst>
              </p:nvPr>
            </p:nvGraphicFramePr>
            <p:xfrm>
              <a:off x="404723" y="1438874"/>
              <a:ext cx="9066004" cy="82771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2748">
                      <a:extLst>
                        <a:ext uri="{9D8B030D-6E8A-4147-A177-3AD203B41FA5}">
                          <a16:colId xmlns:a16="http://schemas.microsoft.com/office/drawing/2014/main" val="681242124"/>
                        </a:ext>
                      </a:extLst>
                    </a:gridCol>
                    <a:gridCol w="2236984">
                      <a:extLst>
                        <a:ext uri="{9D8B030D-6E8A-4147-A177-3AD203B41FA5}">
                          <a16:colId xmlns:a16="http://schemas.microsoft.com/office/drawing/2014/main" val="237158718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8522163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057447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1672296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10864821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77561896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9288620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95962349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4114492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251280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3145283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6028202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393594214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8854800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9527274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388891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0241782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1610476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8871944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4040388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7372915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048999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61909419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01765817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5180318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265774929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66390319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09336783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20552094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95616895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730449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548423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411589128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Nemónico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Operación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800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Formato U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5412962"/>
                      </a:ext>
                    </a:extLst>
                  </a:tr>
                  <a:tr h="609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596659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auipc 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937" t="-151111" r="-237057" b="-9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142073"/>
                      </a:ext>
                    </a:extLst>
                  </a:tr>
                  <a:tr h="61400">
                    <a:tc rowSpan="2"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gridSpan="20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>
                              <a:solidFill>
                                <a:srgbClr val="FF990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num</a:t>
                          </a: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b="1" i="0" u="none">
                            <a:solidFill>
                              <a:srgbClr val="6699FF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rowSpan="2"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>
                              <a:solidFill>
                                <a:srgbClr val="FF99FF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rd</a:t>
                          </a:r>
                          <a:endParaRPr lang="es-ES" sz="1200" i="0">
                            <a:solidFill>
                              <a:srgbClr val="FF99FF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gridSpan="7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0x17</a:t>
                          </a: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5259905"/>
                      </a:ext>
                    </a:extLst>
                  </a:tr>
                  <a:tr h="217674">
                    <a:tc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536575" algn="l"/>
                            </a:tabLst>
                            <a:defRPr/>
                          </a:pPr>
                          <a:endParaRPr lang="es-ES" altLang="es-ES" sz="1400" i="0" baseline="-250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0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5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7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85874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0" name="Tabla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04853"/>
              </p:ext>
            </p:extLst>
          </p:nvPr>
        </p:nvGraphicFramePr>
        <p:xfrm>
          <a:off x="3585925" y="3434034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sp>
        <p:nvSpPr>
          <p:cNvPr id="4" name="AutoShape 165">
            <a:extLst>
              <a:ext uri="{FF2B5EF4-FFF2-40B4-BE49-F238E27FC236}">
                <a16:creationId xmlns:a16="http://schemas.microsoft.com/office/drawing/2014/main" id="{0358768C-8B3C-3EA1-974A-442828B23C8E}"/>
              </a:ext>
            </a:extLst>
          </p:cNvPr>
          <p:cNvSpPr>
            <a:spLocks/>
          </p:cNvSpPr>
          <p:nvPr/>
        </p:nvSpPr>
        <p:spPr bwMode="auto">
          <a:xfrm rot="16200000">
            <a:off x="4233395" y="4794887"/>
            <a:ext cx="146050" cy="1440989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6" name="AutoShape 139">
            <a:extLst>
              <a:ext uri="{FF2B5EF4-FFF2-40B4-BE49-F238E27FC236}">
                <a16:creationId xmlns:a16="http://schemas.microsoft.com/office/drawing/2014/main" id="{7ECA8FD6-AEEC-71C5-4E1C-1396C50F123D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8320025" y="2872246"/>
            <a:ext cx="146050" cy="5286272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99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C00E9DA4-8823-D7CB-335D-64047A966B0C}"/>
              </a:ext>
            </a:extLst>
          </p:cNvPr>
          <p:cNvGraphicFramePr>
            <a:graphicFrameLocks noGrp="1"/>
          </p:cNvGraphicFramePr>
          <p:nvPr/>
        </p:nvGraphicFramePr>
        <p:xfrm>
          <a:off x="5749914" y="4563797"/>
          <a:ext cx="5286272" cy="18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cxnSp>
        <p:nvCxnSpPr>
          <p:cNvPr id="19" name="AutoShape 166">
            <a:extLst>
              <a:ext uri="{FF2B5EF4-FFF2-40B4-BE49-F238E27FC236}">
                <a16:creationId xmlns:a16="http://schemas.microsoft.com/office/drawing/2014/main" id="{ED93FEF6-46C1-31D0-C1F6-0573C453A680}"/>
              </a:ext>
            </a:extLst>
          </p:cNvPr>
          <p:cNvCxnSpPr>
            <a:cxnSpLocks noChangeShapeType="1"/>
            <a:stCxn id="16" idx="1"/>
            <a:endCxn id="4" idx="1"/>
          </p:cNvCxnSpPr>
          <p:nvPr/>
        </p:nvCxnSpPr>
        <p:spPr bwMode="auto">
          <a:xfrm rot="5400000">
            <a:off x="6325476" y="3520833"/>
            <a:ext cx="12700" cy="4135148"/>
          </a:xfrm>
          <a:prstGeom prst="bentConnector3">
            <a:avLst>
              <a:gd name="adj1" fmla="val 2794236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947397B-95B2-CC38-A970-C8BC85EBD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608617"/>
              </p:ext>
            </p:extLst>
          </p:nvPr>
        </p:nvGraphicFramePr>
        <p:xfrm>
          <a:off x="11371727" y="4834817"/>
          <a:ext cx="359850" cy="2452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pc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47AFD921-2C47-60EE-7BD3-FFE8C08F0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915759"/>
              </p:ext>
            </p:extLst>
          </p:nvPr>
        </p:nvGraphicFramePr>
        <p:xfrm>
          <a:off x="5749914" y="4865994"/>
          <a:ext cx="5286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6272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</a:tblGrid>
              <a:tr h="124850"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068FD29-A421-CA82-BDA2-814E247A6A70}"/>
              </a:ext>
            </a:extLst>
          </p:cNvPr>
          <p:cNvCxnSpPr>
            <a:cxnSpLocks/>
          </p:cNvCxnSpPr>
          <p:nvPr/>
        </p:nvCxnSpPr>
        <p:spPr bwMode="auto">
          <a:xfrm>
            <a:off x="5582665" y="5143366"/>
            <a:ext cx="551640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231">
                <a:extLst>
                  <a:ext uri="{FF2B5EF4-FFF2-40B4-BE49-F238E27FC236}">
                    <a16:creationId xmlns:a16="http://schemas.microsoft.com/office/drawing/2014/main" id="{E8C9DEB1-1B98-EC69-70C0-BEC9F7D45C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25523" y="4822346"/>
                <a:ext cx="224420" cy="276999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anchor="ctr" anchorCtr="1">
                <a:spAutoFit/>
              </a:bodyPr>
              <a:lstStyle/>
              <a:p>
                <a:pPr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altLang="es-ES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+</m:t>
                      </m:r>
                    </m:oMath>
                  </m:oMathPara>
                </a14:m>
                <a:endParaRPr lang="es-ES_tradnl" altLang="es-ES" b="1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0" name="Text Box 231">
                <a:extLst>
                  <a:ext uri="{FF2B5EF4-FFF2-40B4-BE49-F238E27FC236}">
                    <a16:creationId xmlns:a16="http://schemas.microsoft.com/office/drawing/2014/main" id="{E8C9DEB1-1B98-EC69-70C0-BEC9F7D45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5523" y="4822346"/>
                <a:ext cx="224420" cy="276999"/>
              </a:xfrm>
              <a:prstGeom prst="rect">
                <a:avLst/>
              </a:prstGeom>
              <a:blipFill>
                <a:blip r:embed="rId4"/>
                <a:stretch>
                  <a:fillRect l="-32432" r="-10811" b="-6522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AutoShape 199">
            <a:extLst>
              <a:ext uri="{FF2B5EF4-FFF2-40B4-BE49-F238E27FC236}">
                <a16:creationId xmlns:a16="http://schemas.microsoft.com/office/drawing/2014/main" id="{8B521FD4-BED5-8042-26B9-5C35EDCA2CA3}"/>
              </a:ext>
            </a:extLst>
          </p:cNvPr>
          <p:cNvCxnSpPr>
            <a:cxnSpLocks noChangeShapeType="1"/>
            <a:stCxn id="6" idx="3"/>
            <a:endCxn id="5" idx="1"/>
          </p:cNvCxnSpPr>
          <p:nvPr/>
        </p:nvCxnSpPr>
        <p:spPr bwMode="auto">
          <a:xfrm flipV="1">
            <a:off x="11036186" y="4957433"/>
            <a:ext cx="335541" cy="1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AutoShape 139">
            <a:extLst>
              <a:ext uri="{FF2B5EF4-FFF2-40B4-BE49-F238E27FC236}">
                <a16:creationId xmlns:a16="http://schemas.microsoft.com/office/drawing/2014/main" id="{ECD89E7A-B8D3-1C84-093A-66D0CEC8C0F6}"/>
              </a:ext>
            </a:extLst>
          </p:cNvPr>
          <p:cNvSpPr>
            <a:spLocks/>
          </p:cNvSpPr>
          <p:nvPr/>
        </p:nvSpPr>
        <p:spPr bwMode="auto">
          <a:xfrm rot="5400000">
            <a:off x="7326760" y="2763808"/>
            <a:ext cx="146050" cy="3299743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99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73BE84DF-04F5-9644-BB62-F0BA432E23F6}"/>
              </a:ext>
            </a:extLst>
          </p:cNvPr>
          <p:cNvGrpSpPr/>
          <p:nvPr/>
        </p:nvGrpSpPr>
        <p:grpSpPr>
          <a:xfrm>
            <a:off x="5925041" y="3159744"/>
            <a:ext cx="819152" cy="750887"/>
            <a:chOff x="5925040" y="3429000"/>
            <a:chExt cx="819152" cy="750887"/>
          </a:xfrm>
        </p:grpSpPr>
        <p:sp>
          <p:nvSpPr>
            <p:cNvPr id="38" name="Freeform 228">
              <a:extLst>
                <a:ext uri="{FF2B5EF4-FFF2-40B4-BE49-F238E27FC236}">
                  <a16:creationId xmlns:a16="http://schemas.microsoft.com/office/drawing/2014/main" id="{76837B2D-D1AB-8F62-8838-C5474A08F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041" y="3429000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229">
              <a:extLst>
                <a:ext uri="{FF2B5EF4-FFF2-40B4-BE49-F238E27FC236}">
                  <a16:creationId xmlns:a16="http://schemas.microsoft.com/office/drawing/2014/main" id="{7562068A-36E7-D691-D6E9-1AC26ECE052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925042" y="3919537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Text Box 230">
              <a:extLst>
                <a:ext uri="{FF2B5EF4-FFF2-40B4-BE49-F238E27FC236}">
                  <a16:creationId xmlns:a16="http://schemas.microsoft.com/office/drawing/2014/main" id="{F1204BCD-9CC2-4391-90BE-25BCC00704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5040" y="3686893"/>
              <a:ext cx="511148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41" name="Text Box 231">
              <a:extLst>
                <a:ext uri="{FF2B5EF4-FFF2-40B4-BE49-F238E27FC236}">
                  <a16:creationId xmlns:a16="http://schemas.microsoft.com/office/drawing/2014/main" id="{94B86F67-B94B-2F7D-A17E-86209E53E8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3645" y="3686893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42" name="Text Box 231">
              <a:extLst>
                <a:ext uri="{FF2B5EF4-FFF2-40B4-BE49-F238E27FC236}">
                  <a16:creationId xmlns:a16="http://schemas.microsoft.com/office/drawing/2014/main" id="{3D9C7905-FCB7-09F8-0EE1-CFCFDEA20A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36188" y="3687319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cxnSp>
        <p:nvCxnSpPr>
          <p:cNvPr id="43" name="AutoShape 166">
            <a:extLst>
              <a:ext uri="{FF2B5EF4-FFF2-40B4-BE49-F238E27FC236}">
                <a16:creationId xmlns:a16="http://schemas.microsoft.com/office/drawing/2014/main" id="{DC21F3BB-752E-6287-8E20-0DE0A31568BB}"/>
              </a:ext>
            </a:extLst>
          </p:cNvPr>
          <p:cNvCxnSpPr>
            <a:cxnSpLocks noChangeShapeType="1"/>
            <a:stCxn id="40" idx="2"/>
          </p:cNvCxnSpPr>
          <p:nvPr/>
        </p:nvCxnSpPr>
        <p:spPr bwMode="auto">
          <a:xfrm rot="16200000" flipH="1">
            <a:off x="6451802" y="3376637"/>
            <a:ext cx="676796" cy="1219171"/>
          </a:xfrm>
          <a:prstGeom prst="bentConnector5">
            <a:avLst>
              <a:gd name="adj1" fmla="val 33777"/>
              <a:gd name="adj2" fmla="val -104"/>
              <a:gd name="adj3" fmla="val 66223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5" name="Tabla 44">
            <a:extLst>
              <a:ext uri="{FF2B5EF4-FFF2-40B4-BE49-F238E27FC236}">
                <a16:creationId xmlns:a16="http://schemas.microsoft.com/office/drawing/2014/main" id="{43D4BBA2-0AAB-550E-F432-F8A6BBA3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915759"/>
              </p:ext>
            </p:extLst>
          </p:nvPr>
        </p:nvGraphicFramePr>
        <p:xfrm>
          <a:off x="5749914" y="5232729"/>
          <a:ext cx="5286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6272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</a:tblGrid>
              <a:tr h="124850"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cxnSp>
        <p:nvCxnSpPr>
          <p:cNvPr id="2" name="AutoShape 449">
            <a:extLst>
              <a:ext uri="{FF2B5EF4-FFF2-40B4-BE49-F238E27FC236}">
                <a16:creationId xmlns:a16="http://schemas.microsoft.com/office/drawing/2014/main" id="{05535DCC-9C30-E203-5EAD-4B5209BEA49D}"/>
              </a:ext>
            </a:extLst>
          </p:cNvPr>
          <p:cNvCxnSpPr>
            <a:cxnSpLocks noChangeShapeType="1"/>
            <a:stCxn id="5" idx="0"/>
            <a:endCxn id="41" idx="3"/>
          </p:cNvCxnSpPr>
          <p:nvPr/>
        </p:nvCxnSpPr>
        <p:spPr bwMode="auto">
          <a:xfrm rot="16200000" flipV="1">
            <a:off x="8496879" y="1780043"/>
            <a:ext cx="1302086" cy="4807461"/>
          </a:xfrm>
          <a:prstGeom prst="bentConnector2">
            <a:avLst/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93285185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Transferencia de datos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425484"/>
            <a:ext cx="3757107" cy="1222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load address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Carga en un registro </a:t>
            </a:r>
            <a:b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la dirección indicada por la etiqueta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calculada de modo que permite reubicar el bloque (código junto con datos)</a:t>
            </a:r>
          </a:p>
        </p:txBody>
      </p:sp>
      <p:cxnSp>
        <p:nvCxnSpPr>
          <p:cNvPr id="14" name="AutoShape 199">
            <a:extLst>
              <a:ext uri="{FF2B5EF4-FFF2-40B4-BE49-F238E27FC236}">
                <a16:creationId xmlns:a16="http://schemas.microsoft.com/office/drawing/2014/main" id="{8B521FD4-BED5-8042-26B9-5C35EDCA2CA3}"/>
              </a:ext>
            </a:extLst>
          </p:cNvPr>
          <p:cNvCxnSpPr>
            <a:cxnSpLocks noChangeShapeType="1"/>
            <a:stCxn id="517143" idx="3"/>
            <a:endCxn id="5" idx="1"/>
          </p:cNvCxnSpPr>
          <p:nvPr/>
        </p:nvCxnSpPr>
        <p:spPr bwMode="auto">
          <a:xfrm>
            <a:off x="8281260" y="3569257"/>
            <a:ext cx="432011" cy="1445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90BF3B7-668F-CB54-3008-55B987B47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563024"/>
              </p:ext>
            </p:extLst>
          </p:nvPr>
        </p:nvGraphicFramePr>
        <p:xfrm>
          <a:off x="404723" y="1438874"/>
          <a:ext cx="9066004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5286272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Pseudo-instrucción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la 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9999FF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rgbClr val="9999F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etiqueta</a:t>
                      </a:r>
                      <a:r>
                        <a:rPr lang="es-ES_tradnl" altLang="es-ES" sz="1400" i="0" baseline="-25000" dirty="0">
                          <a:solidFill>
                            <a:srgbClr val="9999F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</a:t>
                      </a:r>
                      <a:endParaRPr lang="es-ES" altLang="es-ES" sz="1400" i="0" baseline="-25000" dirty="0">
                        <a:solidFill>
                          <a:srgbClr val="9999FF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0">
                        <a:tabLst>
                          <a:tab pos="625475" algn="l"/>
                        </a:tabLst>
                      </a:pP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auipc	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lang="es-ES_tradnl" altLang="es-ES" sz="1400" i="0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etiqueta</a:t>
                      </a:r>
                      <a:r>
                        <a:rPr lang="es-ES_tradnl" altLang="es-ES" sz="1400" i="0" baseline="-25000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31:12</a:t>
                      </a:r>
                      <a:endParaRPr kumimoji="0" lang="es-ES_tradnl" altLang="es-E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9900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179388" indent="0">
                        <a:tabLst>
                          <a:tab pos="625475" algn="l"/>
                        </a:tabLst>
                      </a:pP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addi	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lang="es-ES_tradnl" altLang="es-ES" sz="1400" i="0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etiqueta</a:t>
                      </a:r>
                      <a:r>
                        <a:rPr lang="es-ES_tradnl" altLang="es-ES" sz="1400" i="0" baseline="-25000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31:0</a:t>
                      </a:r>
                      <a:endParaRPr lang="es-ES" sz="1400" b="0" dirty="0">
                        <a:solidFill>
                          <a:srgbClr val="FF9900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sp>
        <p:nvSpPr>
          <p:cNvPr id="28" name="AutoShape 165">
            <a:extLst>
              <a:ext uri="{FF2B5EF4-FFF2-40B4-BE49-F238E27FC236}">
                <a16:creationId xmlns:a16="http://schemas.microsoft.com/office/drawing/2014/main" id="{640239EE-9F7D-EA37-456A-4ED638F33B73}"/>
              </a:ext>
            </a:extLst>
          </p:cNvPr>
          <p:cNvSpPr>
            <a:spLocks/>
          </p:cNvSpPr>
          <p:nvPr/>
        </p:nvSpPr>
        <p:spPr bwMode="auto">
          <a:xfrm rot="16200000">
            <a:off x="6096610" y="4290710"/>
            <a:ext cx="146050" cy="1440989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31" name="AutoShape 166">
            <a:extLst>
              <a:ext uri="{FF2B5EF4-FFF2-40B4-BE49-F238E27FC236}">
                <a16:creationId xmlns:a16="http://schemas.microsoft.com/office/drawing/2014/main" id="{20262569-5685-1F16-AC16-94A03D079EF5}"/>
              </a:ext>
            </a:extLst>
          </p:cNvPr>
          <p:cNvCxnSpPr>
            <a:cxnSpLocks noChangeShapeType="1"/>
            <a:stCxn id="517145" idx="2"/>
            <a:endCxn id="28" idx="1"/>
          </p:cNvCxnSpPr>
          <p:nvPr/>
        </p:nvCxnSpPr>
        <p:spPr bwMode="auto">
          <a:xfrm rot="5400000">
            <a:off x="6772973" y="3780728"/>
            <a:ext cx="651647" cy="1955357"/>
          </a:xfrm>
          <a:prstGeom prst="bentConnector3">
            <a:avLst>
              <a:gd name="adj1" fmla="val 234439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2" name="Tabla 31">
            <a:extLst>
              <a:ext uri="{FF2B5EF4-FFF2-40B4-BE49-F238E27FC236}">
                <a16:creationId xmlns:a16="http://schemas.microsoft.com/office/drawing/2014/main" id="{B7721FBF-492B-533F-8306-D4155720D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544855"/>
              </p:ext>
            </p:extLst>
          </p:nvPr>
        </p:nvGraphicFramePr>
        <p:xfrm>
          <a:off x="5449142" y="2903290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cxnSp>
        <p:nvCxnSpPr>
          <p:cNvPr id="517131" name="AutoShape 449">
            <a:extLst>
              <a:ext uri="{FF2B5EF4-FFF2-40B4-BE49-F238E27FC236}">
                <a16:creationId xmlns:a16="http://schemas.microsoft.com/office/drawing/2014/main" id="{F3EF277A-6B1D-7355-776E-358A6402B16E}"/>
              </a:ext>
            </a:extLst>
          </p:cNvPr>
          <p:cNvCxnSpPr>
            <a:cxnSpLocks noChangeShapeType="1"/>
            <a:stCxn id="517145" idx="3"/>
            <a:endCxn id="517134" idx="1"/>
          </p:cNvCxnSpPr>
          <p:nvPr/>
        </p:nvCxnSpPr>
        <p:spPr bwMode="auto">
          <a:xfrm>
            <a:off x="8281259" y="4317489"/>
            <a:ext cx="1382172" cy="326468"/>
          </a:xfrm>
          <a:prstGeom prst="bentConnector3">
            <a:avLst>
              <a:gd name="adj1" fmla="val 50000"/>
            </a:avLst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17186" name="Grupo 517185">
            <a:extLst>
              <a:ext uri="{FF2B5EF4-FFF2-40B4-BE49-F238E27FC236}">
                <a16:creationId xmlns:a16="http://schemas.microsoft.com/office/drawing/2014/main" id="{BE522382-B8DF-8BD2-4AC5-91F29C536B57}"/>
              </a:ext>
            </a:extLst>
          </p:cNvPr>
          <p:cNvGrpSpPr/>
          <p:nvPr/>
        </p:nvGrpSpPr>
        <p:grpSpPr>
          <a:xfrm>
            <a:off x="9663430" y="2373954"/>
            <a:ext cx="819153" cy="3237278"/>
            <a:chOff x="9663433" y="2450156"/>
            <a:chExt cx="819153" cy="3237278"/>
          </a:xfrm>
        </p:grpSpPr>
        <p:sp>
          <p:nvSpPr>
            <p:cNvPr id="517137" name="Text Box 213">
              <a:extLst>
                <a:ext uri="{FF2B5EF4-FFF2-40B4-BE49-F238E27FC236}">
                  <a16:creationId xmlns:a16="http://schemas.microsoft.com/office/drawing/2014/main" id="{4A9F0D28-FFFB-D841-63B1-7E3E7C699E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3434" y="2710506"/>
              <a:ext cx="819152" cy="27165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</a:lstStyle>
            <a:p>
              <a:endParaRPr lang="es-ES_tradnl" altLang="es-ES"/>
            </a:p>
          </p:txBody>
        </p:sp>
        <p:sp>
          <p:nvSpPr>
            <p:cNvPr id="7" name="Freeform 228">
              <a:extLst>
                <a:ext uri="{FF2B5EF4-FFF2-40B4-BE49-F238E27FC236}">
                  <a16:creationId xmlns:a16="http://schemas.microsoft.com/office/drawing/2014/main" id="{7BC7E521-353F-2257-033D-B9D5A659F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3434" y="2450156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Freeform 229">
              <a:extLst>
                <a:ext uri="{FF2B5EF4-FFF2-40B4-BE49-F238E27FC236}">
                  <a16:creationId xmlns:a16="http://schemas.microsoft.com/office/drawing/2014/main" id="{D7E0B498-3DE3-7591-E949-EAE4597B0DB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63435" y="5427084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 Box 230">
              <a:extLst>
                <a:ext uri="{FF2B5EF4-FFF2-40B4-BE49-F238E27FC236}">
                  <a16:creationId xmlns:a16="http://schemas.microsoft.com/office/drawing/2014/main" id="{4927B11A-0245-A18A-8A63-F1F1914406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3433" y="3225352"/>
              <a:ext cx="511148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" name="Text Box 231">
              <a:extLst>
                <a:ext uri="{FF2B5EF4-FFF2-40B4-BE49-F238E27FC236}">
                  <a16:creationId xmlns:a16="http://schemas.microsoft.com/office/drawing/2014/main" id="{CB004814-94AC-E2EB-E9EE-9FE394ACC5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2038" y="3225352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13" name="Text Box 231">
              <a:extLst>
                <a:ext uri="{FF2B5EF4-FFF2-40B4-BE49-F238E27FC236}">
                  <a16:creationId xmlns:a16="http://schemas.microsoft.com/office/drawing/2014/main" id="{00204088-407D-719C-90ED-085BDB5EE0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4581" y="3225778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5" name="Text Box 230">
              <a:extLst>
                <a:ext uri="{FF2B5EF4-FFF2-40B4-BE49-F238E27FC236}">
                  <a16:creationId xmlns:a16="http://schemas.microsoft.com/office/drawing/2014/main" id="{129BE2B3-A243-6C7C-09BE-25756073B5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3433" y="3455540"/>
              <a:ext cx="307158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7" name="Text Box 231">
              <a:extLst>
                <a:ext uri="{FF2B5EF4-FFF2-40B4-BE49-F238E27FC236}">
                  <a16:creationId xmlns:a16="http://schemas.microsoft.com/office/drawing/2014/main" id="{5331316A-3D7D-E43B-5E29-A7409F8665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2038" y="3455540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20" name="Text Box 231">
              <a:extLst>
                <a:ext uri="{FF2B5EF4-FFF2-40B4-BE49-F238E27FC236}">
                  <a16:creationId xmlns:a16="http://schemas.microsoft.com/office/drawing/2014/main" id="{884E1BC8-22CA-8781-A129-F079F1C70F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4581" y="3455966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1" name="Text Box 231">
              <a:extLst>
                <a:ext uri="{FF2B5EF4-FFF2-40B4-BE49-F238E27FC236}">
                  <a16:creationId xmlns:a16="http://schemas.microsoft.com/office/drawing/2014/main" id="{D4E68DDE-17D1-03A3-30CB-20FA955F4A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70591" y="3455966"/>
              <a:ext cx="127457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2" name="Text Box 231">
              <a:extLst>
                <a:ext uri="{FF2B5EF4-FFF2-40B4-BE49-F238E27FC236}">
                  <a16:creationId xmlns:a16="http://schemas.microsoft.com/office/drawing/2014/main" id="{B4C49DED-AE71-0D68-ED56-55FCA8EC44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98048" y="3455540"/>
              <a:ext cx="76533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517134" name="Text Box 213">
              <a:extLst>
                <a:ext uri="{FF2B5EF4-FFF2-40B4-BE49-F238E27FC236}">
                  <a16:creationId xmlns:a16="http://schemas.microsoft.com/office/drawing/2014/main" id="{06EDE15B-F2A4-CE60-6AF6-47BA237790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3434" y="4589984"/>
              <a:ext cx="819152" cy="26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</a:lstStyle>
            <a:p>
              <a:endParaRPr lang="es-ES_tradnl" altLang="es-ES"/>
            </a:p>
          </p:txBody>
        </p:sp>
        <p:sp>
          <p:nvSpPr>
            <p:cNvPr id="517136" name="Oval 217">
              <a:extLst>
                <a:ext uri="{FF2B5EF4-FFF2-40B4-BE49-F238E27FC236}">
                  <a16:creationId xmlns:a16="http://schemas.microsoft.com/office/drawing/2014/main" id="{2904A77A-2AE4-0F65-25C2-BE92859BF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0852" y="4614965"/>
              <a:ext cx="220185" cy="220185"/>
            </a:xfrm>
            <a:prstGeom prst="ellipse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FontTx/>
                <a:buNone/>
              </a:pPr>
              <a:r>
                <a:rPr lang="es-ES_tradnl" altLang="es-E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endParaRPr lang="es-ES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7235" name="Text Box 213">
              <a:extLst>
                <a:ext uri="{FF2B5EF4-FFF2-40B4-BE49-F238E27FC236}">
                  <a16:creationId xmlns:a16="http://schemas.microsoft.com/office/drawing/2014/main" id="{81F7326C-2AA7-90CF-BBBD-D4409259AC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3434" y="4849111"/>
              <a:ext cx="819152" cy="2603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</a:lstStyle>
            <a:p>
              <a:endParaRPr lang="es-ES_tradnl" altLang="es-ES"/>
            </a:p>
          </p:txBody>
        </p:sp>
        <p:sp>
          <p:nvSpPr>
            <p:cNvPr id="517236" name="Oval 217">
              <a:extLst>
                <a:ext uri="{FF2B5EF4-FFF2-40B4-BE49-F238E27FC236}">
                  <a16:creationId xmlns:a16="http://schemas.microsoft.com/office/drawing/2014/main" id="{F8CE2AF6-C79F-1BC6-06DC-A9C01EE9F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0852" y="4874092"/>
              <a:ext cx="220185" cy="220185"/>
            </a:xfrm>
            <a:prstGeom prst="ellipse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 marL="342900" indent="-342900"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spcBef>
                  <a:spcPct val="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20000"/>
                </a:spcBef>
                <a:buFontTx/>
                <a:buNone/>
              </a:pPr>
              <a:r>
                <a:rPr lang="es-ES_tradnl" altLang="es-ES" sz="16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endParaRPr lang="es-ES" altLang="es-E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17143" name="Text Box 231">
            <a:extLst>
              <a:ext uri="{FF2B5EF4-FFF2-40B4-BE49-F238E27FC236}">
                <a16:creationId xmlns:a16="http://schemas.microsoft.com/office/drawing/2014/main" id="{C5F2F3F4-7B75-7623-EF95-8044DF614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689" y="3454163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17144" name="Text Box 231">
            <a:extLst>
              <a:ext uri="{FF2B5EF4-FFF2-40B4-BE49-F238E27FC236}">
                <a16:creationId xmlns:a16="http://schemas.microsoft.com/office/drawing/2014/main" id="{44B8723C-7276-DDCE-F94C-C193E8D4A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260" y="3813092"/>
            <a:ext cx="154000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17145" name="Text Box 231">
            <a:extLst>
              <a:ext uri="{FF2B5EF4-FFF2-40B4-BE49-F238E27FC236}">
                <a16:creationId xmlns:a16="http://schemas.microsoft.com/office/drawing/2014/main" id="{E72B4639-9AB6-E909-2E69-BF51FAFC6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688" y="4202395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517146" name="Conector recto 517145">
            <a:extLst>
              <a:ext uri="{FF2B5EF4-FFF2-40B4-BE49-F238E27FC236}">
                <a16:creationId xmlns:a16="http://schemas.microsoft.com/office/drawing/2014/main" id="{34874703-78EB-74CC-2E7D-CEE127BAE6DF}"/>
              </a:ext>
            </a:extLst>
          </p:cNvPr>
          <p:cNvCxnSpPr>
            <a:cxnSpLocks/>
          </p:cNvCxnSpPr>
          <p:nvPr/>
        </p:nvCxnSpPr>
        <p:spPr bwMode="auto">
          <a:xfrm>
            <a:off x="7430417" y="4129232"/>
            <a:ext cx="99951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7147" name="Text Box 231">
            <a:extLst>
              <a:ext uri="{FF2B5EF4-FFF2-40B4-BE49-F238E27FC236}">
                <a16:creationId xmlns:a16="http://schemas.microsoft.com/office/drawing/2014/main" id="{150F5535-ACC4-ED5E-3126-8355CDAF1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2694" y="3761989"/>
            <a:ext cx="115416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/>
          <a:p>
            <a:pPr>
              <a:buFontTx/>
              <a:buNone/>
            </a:pPr>
            <a:r>
              <a:rPr lang="es-ES_tradnl" altLang="es-ES" dirty="0">
                <a:solidFill>
                  <a:srgbClr val="9999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</a:p>
        </p:txBody>
      </p:sp>
      <p:sp>
        <p:nvSpPr>
          <p:cNvPr id="517164" name="Text Box 231">
            <a:extLst>
              <a:ext uri="{FF2B5EF4-FFF2-40B4-BE49-F238E27FC236}">
                <a16:creationId xmlns:a16="http://schemas.microsoft.com/office/drawing/2014/main" id="{6A6222A4-1FE3-A685-9846-A3D83D08A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689" y="3095234"/>
            <a:ext cx="255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517201" name="AutoShape 166">
            <a:extLst>
              <a:ext uri="{FF2B5EF4-FFF2-40B4-BE49-F238E27FC236}">
                <a16:creationId xmlns:a16="http://schemas.microsoft.com/office/drawing/2014/main" id="{5AD5B036-14AE-5AC8-6EEB-080E6E7AB408}"/>
              </a:ext>
            </a:extLst>
          </p:cNvPr>
          <p:cNvCxnSpPr>
            <a:cxnSpLocks noChangeShapeType="1"/>
            <a:stCxn id="15" idx="2"/>
            <a:endCxn id="517144" idx="3"/>
          </p:cNvCxnSpPr>
          <p:nvPr/>
        </p:nvCxnSpPr>
        <p:spPr bwMode="auto">
          <a:xfrm rot="5400000">
            <a:off x="8889805" y="3000982"/>
            <a:ext cx="318660" cy="1535749"/>
          </a:xfrm>
          <a:prstGeom prst="bentConnector2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7204" name="AutoShape 166">
            <a:extLst>
              <a:ext uri="{FF2B5EF4-FFF2-40B4-BE49-F238E27FC236}">
                <a16:creationId xmlns:a16="http://schemas.microsoft.com/office/drawing/2014/main" id="{97B6E488-A8A5-375E-E368-A609D33F7319}"/>
              </a:ext>
            </a:extLst>
          </p:cNvPr>
          <p:cNvCxnSpPr>
            <a:cxnSpLocks noChangeShapeType="1"/>
            <a:stCxn id="11" idx="0"/>
            <a:endCxn id="517164" idx="0"/>
          </p:cNvCxnSpPr>
          <p:nvPr/>
        </p:nvCxnSpPr>
        <p:spPr bwMode="auto">
          <a:xfrm rot="16200000" flipV="1">
            <a:off x="8932282" y="2162427"/>
            <a:ext cx="53916" cy="1919529"/>
          </a:xfrm>
          <a:prstGeom prst="bentConnector3">
            <a:avLst>
              <a:gd name="adj1" fmla="val 523993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7209" name="AutoShape 449">
            <a:extLst>
              <a:ext uri="{FF2B5EF4-FFF2-40B4-BE49-F238E27FC236}">
                <a16:creationId xmlns:a16="http://schemas.microsoft.com/office/drawing/2014/main" id="{63A8D098-E626-832F-CEE0-4B291FCEE764}"/>
              </a:ext>
            </a:extLst>
          </p:cNvPr>
          <p:cNvCxnSpPr>
            <a:cxnSpLocks noChangeShapeType="1"/>
            <a:stCxn id="5" idx="3"/>
            <a:endCxn id="11" idx="1"/>
          </p:cNvCxnSpPr>
          <p:nvPr/>
        </p:nvCxnSpPr>
        <p:spPr bwMode="auto">
          <a:xfrm flipV="1">
            <a:off x="9073121" y="3264244"/>
            <a:ext cx="590309" cy="306458"/>
          </a:xfrm>
          <a:prstGeom prst="bentConnector3">
            <a:avLst>
              <a:gd name="adj1" fmla="val 50000"/>
            </a:avLst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947397B-95B2-CC38-A970-C8BC85EBD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797864"/>
              </p:ext>
            </p:extLst>
          </p:nvPr>
        </p:nvGraphicFramePr>
        <p:xfrm>
          <a:off x="8713271" y="3448086"/>
          <a:ext cx="359850" cy="2452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pc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sp>
        <p:nvSpPr>
          <p:cNvPr id="517225" name="Text Box 231">
            <a:extLst>
              <a:ext uri="{FF2B5EF4-FFF2-40B4-BE49-F238E27FC236}">
                <a16:creationId xmlns:a16="http://schemas.microsoft.com/office/drawing/2014/main" id="{1D988A9D-B57D-0D4C-DA89-B4D6A98E0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260" y="3095234"/>
            <a:ext cx="154000" cy="230188"/>
          </a:xfrm>
          <a:prstGeom prst="rect">
            <a:avLst/>
          </a:prstGeom>
          <a:solidFill>
            <a:srgbClr val="CCCC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17226" name="Text Box 231">
            <a:extLst>
              <a:ext uri="{FF2B5EF4-FFF2-40B4-BE49-F238E27FC236}">
                <a16:creationId xmlns:a16="http://schemas.microsoft.com/office/drawing/2014/main" id="{27BD0479-1F2F-78FA-BF7F-63F346407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688" y="3813092"/>
            <a:ext cx="255572" cy="230188"/>
          </a:xfrm>
          <a:prstGeom prst="rect">
            <a:avLst/>
          </a:prstGeom>
          <a:solidFill>
            <a:srgbClr val="CCCC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17237" name="Text Box 213">
            <a:extLst>
              <a:ext uri="{FF2B5EF4-FFF2-40B4-BE49-F238E27FC236}">
                <a16:creationId xmlns:a16="http://schemas.microsoft.com/office/drawing/2014/main" id="{135FDA60-3A69-DCA3-862D-318A4183E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8780" y="4513782"/>
            <a:ext cx="469680" cy="138499"/>
          </a:xfrm>
          <a:prstGeom prst="rect">
            <a:avLst/>
          </a:prstGeom>
          <a:noFill/>
          <a:ln w="3175" cmpd="sng">
            <a:noFill/>
            <a:round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>
            <a:defPPr>
              <a:defRPr lang="en-US"/>
            </a:defPPr>
          </a:lstStyle>
          <a:p>
            <a:pPr algn="l" eaLnBrk="0" hangingPunct="0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tabLst>
                <a:tab pos="179388" algn="l"/>
              </a:tabLst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etiqueta:</a:t>
            </a:r>
          </a:p>
        </p:txBody>
      </p:sp>
      <p:sp>
        <p:nvSpPr>
          <p:cNvPr id="517238" name="Text Box 213">
            <a:extLst>
              <a:ext uri="{FF2B5EF4-FFF2-40B4-BE49-F238E27FC236}">
                <a16:creationId xmlns:a16="http://schemas.microsoft.com/office/drawing/2014/main" id="{49FEC503-9622-7F52-FB1F-F78FB62C8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8780" y="3994792"/>
            <a:ext cx="262892" cy="138499"/>
          </a:xfrm>
          <a:prstGeom prst="rect">
            <a:avLst/>
          </a:prstGeom>
          <a:noFill/>
          <a:ln w="3175" cmpd="sng">
            <a:noFill/>
            <a:round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>
            <a:defPPr>
              <a:defRPr lang="en-US"/>
            </a:defPPr>
          </a:lstStyle>
          <a:p>
            <a:pPr algn="l" eaLnBrk="0" hangingPunct="0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tabLst>
                <a:tab pos="179388" algn="l"/>
              </a:tabLst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.data</a:t>
            </a:r>
          </a:p>
        </p:txBody>
      </p:sp>
      <p:sp>
        <p:nvSpPr>
          <p:cNvPr id="517239" name="Text Box 213">
            <a:extLst>
              <a:ext uri="{FF2B5EF4-FFF2-40B4-BE49-F238E27FC236}">
                <a16:creationId xmlns:a16="http://schemas.microsoft.com/office/drawing/2014/main" id="{C3426247-02E7-33F0-780E-84E689360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8780" y="2634304"/>
            <a:ext cx="232436" cy="138499"/>
          </a:xfrm>
          <a:prstGeom prst="rect">
            <a:avLst/>
          </a:prstGeom>
          <a:noFill/>
          <a:ln w="3175" cmpd="sng">
            <a:noFill/>
            <a:round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>
            <a:defPPr>
              <a:defRPr lang="en-US"/>
            </a:defPPr>
          </a:lstStyle>
          <a:p>
            <a:pPr algn="l" eaLnBrk="0" hangingPunct="0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tabLst>
                <a:tab pos="179388" algn="l"/>
              </a:tabLst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.text</a:t>
            </a:r>
          </a:p>
        </p:txBody>
      </p:sp>
    </p:spTree>
    <p:extLst>
      <p:ext uri="{BB962C8B-B14F-4D97-AF65-F5344CB8AC3E}">
        <p14:creationId xmlns:p14="http://schemas.microsoft.com/office/powerpoint/2010/main" val="280575791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Transferencia de datos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425484"/>
            <a:ext cx="3757107" cy="1222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load byte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Carga en un registro </a:t>
            </a:r>
            <a:b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un octeto de la dirección de memoria</a:t>
            </a: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indicada por la etiqueta,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al que se aplica extensión de signo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90BF3B7-668F-CB54-3008-55B987B47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367176"/>
              </p:ext>
            </p:extLst>
          </p:nvPr>
        </p:nvGraphicFramePr>
        <p:xfrm>
          <a:off x="404723" y="1438874"/>
          <a:ext cx="9066004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5286272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Pseudo-instrucción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lb 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9999FF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([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r>
                        <a:rPr lang="es-ES_tradnl" altLang="es-ES" sz="1400" i="0" baseline="-25000" dirty="0">
                          <a:solidFill>
                            <a:srgbClr val="9999F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]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8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)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</a:t>
                      </a:r>
                      <a:endParaRPr lang="es-ES" altLang="es-ES" sz="1400" i="0" baseline="-25000" dirty="0">
                        <a:solidFill>
                          <a:srgbClr val="FF9933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0">
                        <a:tabLst>
                          <a:tab pos="625475" algn="l"/>
                        </a:tabLst>
                      </a:pP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auipc	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33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r>
                        <a:rPr lang="es-ES_tradnl" altLang="es-ES" sz="1400" b="0" i="0" baseline="-2500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31:12</a:t>
                      </a:r>
                      <a:endParaRPr kumimoji="0" lang="es-ES_tradnl" altLang="es-E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9933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179388" indent="0">
                        <a:tabLst>
                          <a:tab pos="625475" algn="l"/>
                        </a:tabLst>
                      </a:pP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lb	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33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r>
                        <a:rPr lang="es-ES_tradnl" altLang="es-ES" sz="1400" b="0" i="0" baseline="-2500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11:0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(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)</a:t>
                      </a:r>
                      <a:endParaRPr lang="es-ES" sz="1400" b="0" dirty="0">
                        <a:solidFill>
                          <a:srgbClr val="9999FF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sp>
        <p:nvSpPr>
          <p:cNvPr id="28" name="AutoShape 165">
            <a:extLst>
              <a:ext uri="{FF2B5EF4-FFF2-40B4-BE49-F238E27FC236}">
                <a16:creationId xmlns:a16="http://schemas.microsoft.com/office/drawing/2014/main" id="{640239EE-9F7D-EA37-456A-4ED638F33B73}"/>
              </a:ext>
            </a:extLst>
          </p:cNvPr>
          <p:cNvSpPr>
            <a:spLocks/>
          </p:cNvSpPr>
          <p:nvPr/>
        </p:nvSpPr>
        <p:spPr bwMode="auto">
          <a:xfrm rot="16200000">
            <a:off x="6096610" y="4290710"/>
            <a:ext cx="146050" cy="1440989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graphicFrame>
        <p:nvGraphicFramePr>
          <p:cNvPr id="32" name="Tabla 31">
            <a:extLst>
              <a:ext uri="{FF2B5EF4-FFF2-40B4-BE49-F238E27FC236}">
                <a16:creationId xmlns:a16="http://schemas.microsoft.com/office/drawing/2014/main" id="{B7721FBF-492B-533F-8306-D4155720DA89}"/>
              </a:ext>
            </a:extLst>
          </p:cNvPr>
          <p:cNvGraphicFramePr>
            <a:graphicFrameLocks noGrp="1"/>
          </p:cNvGraphicFramePr>
          <p:nvPr/>
        </p:nvGraphicFramePr>
        <p:xfrm>
          <a:off x="5449142" y="2903290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cxnSp>
        <p:nvCxnSpPr>
          <p:cNvPr id="3" name="AutoShape 199">
            <a:extLst>
              <a:ext uri="{FF2B5EF4-FFF2-40B4-BE49-F238E27FC236}">
                <a16:creationId xmlns:a16="http://schemas.microsoft.com/office/drawing/2014/main" id="{1A39BCAF-F8B5-43A5-7382-ABA9D64980AB}"/>
              </a:ext>
            </a:extLst>
          </p:cNvPr>
          <p:cNvCxnSpPr>
            <a:cxnSpLocks noChangeShapeType="1"/>
            <a:stCxn id="37" idx="3"/>
            <a:endCxn id="46" idx="1"/>
          </p:cNvCxnSpPr>
          <p:nvPr/>
        </p:nvCxnSpPr>
        <p:spPr bwMode="auto">
          <a:xfrm>
            <a:off x="8281260" y="3569257"/>
            <a:ext cx="432011" cy="1445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AutoShape 449">
            <a:extLst>
              <a:ext uri="{FF2B5EF4-FFF2-40B4-BE49-F238E27FC236}">
                <a16:creationId xmlns:a16="http://schemas.microsoft.com/office/drawing/2014/main" id="{49F4C400-B76D-DBCF-1C63-2FED40348524}"/>
              </a:ext>
            </a:extLst>
          </p:cNvPr>
          <p:cNvCxnSpPr>
            <a:cxnSpLocks noChangeShapeType="1"/>
            <a:stCxn id="39" idx="3"/>
            <a:endCxn id="33" idx="1"/>
          </p:cNvCxnSpPr>
          <p:nvPr/>
        </p:nvCxnSpPr>
        <p:spPr bwMode="auto">
          <a:xfrm>
            <a:off x="8281259" y="4317489"/>
            <a:ext cx="1382172" cy="387589"/>
          </a:xfrm>
          <a:prstGeom prst="bentConnector3">
            <a:avLst>
              <a:gd name="adj1" fmla="val 50000"/>
            </a:avLst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upo 5">
            <a:extLst>
              <a:ext uri="{FF2B5EF4-FFF2-40B4-BE49-F238E27FC236}">
                <a16:creationId xmlns:a16="http://schemas.microsoft.com/office/drawing/2014/main" id="{72684896-BEC5-24A8-A5ED-EF4E93256669}"/>
              </a:ext>
            </a:extLst>
          </p:cNvPr>
          <p:cNvGrpSpPr/>
          <p:nvPr/>
        </p:nvGrpSpPr>
        <p:grpSpPr>
          <a:xfrm>
            <a:off x="9663430" y="2450156"/>
            <a:ext cx="819153" cy="3237278"/>
            <a:chOff x="9663433" y="2450156"/>
            <a:chExt cx="819153" cy="3237278"/>
          </a:xfrm>
        </p:grpSpPr>
        <p:sp>
          <p:nvSpPr>
            <p:cNvPr id="9" name="Text Box 213">
              <a:extLst>
                <a:ext uri="{FF2B5EF4-FFF2-40B4-BE49-F238E27FC236}">
                  <a16:creationId xmlns:a16="http://schemas.microsoft.com/office/drawing/2014/main" id="{BBDA8D76-953D-570F-9A15-88D3D49174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3434" y="2710506"/>
              <a:ext cx="819152" cy="27165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</a:lstStyle>
            <a:p>
              <a:endParaRPr lang="es-ES_tradnl" altLang="es-ES"/>
            </a:p>
          </p:txBody>
        </p:sp>
        <p:sp>
          <p:nvSpPr>
            <p:cNvPr id="10" name="Freeform 228">
              <a:extLst>
                <a:ext uri="{FF2B5EF4-FFF2-40B4-BE49-F238E27FC236}">
                  <a16:creationId xmlns:a16="http://schemas.microsoft.com/office/drawing/2014/main" id="{305AA9BB-7EEE-274C-6195-1AD58511B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3434" y="2450156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229">
              <a:extLst>
                <a:ext uri="{FF2B5EF4-FFF2-40B4-BE49-F238E27FC236}">
                  <a16:creationId xmlns:a16="http://schemas.microsoft.com/office/drawing/2014/main" id="{27B13AFC-4DB8-2012-1DED-D62449DE29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63435" y="5427084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 Box 230">
              <a:extLst>
                <a:ext uri="{FF2B5EF4-FFF2-40B4-BE49-F238E27FC236}">
                  <a16:creationId xmlns:a16="http://schemas.microsoft.com/office/drawing/2014/main" id="{EDD35F3A-214A-D881-3A5F-0C7255BCC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3433" y="3225352"/>
              <a:ext cx="511148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9" name="Text Box 231">
              <a:extLst>
                <a:ext uri="{FF2B5EF4-FFF2-40B4-BE49-F238E27FC236}">
                  <a16:creationId xmlns:a16="http://schemas.microsoft.com/office/drawing/2014/main" id="{39C4C2E7-A754-840B-A1B9-5C6F3A3609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2038" y="3225352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24" name="Text Box 231">
              <a:extLst>
                <a:ext uri="{FF2B5EF4-FFF2-40B4-BE49-F238E27FC236}">
                  <a16:creationId xmlns:a16="http://schemas.microsoft.com/office/drawing/2014/main" id="{4F6C1C2F-ABAE-8139-BAF0-2CA103054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4581" y="3225778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5" name="Text Box 230">
              <a:extLst>
                <a:ext uri="{FF2B5EF4-FFF2-40B4-BE49-F238E27FC236}">
                  <a16:creationId xmlns:a16="http://schemas.microsoft.com/office/drawing/2014/main" id="{918077BE-96E8-598E-9F8C-1ABC5EF15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3433" y="3455540"/>
              <a:ext cx="307158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6" name="Text Box 231">
              <a:extLst>
                <a:ext uri="{FF2B5EF4-FFF2-40B4-BE49-F238E27FC236}">
                  <a16:creationId xmlns:a16="http://schemas.microsoft.com/office/drawing/2014/main" id="{9561854A-6EB7-2288-6AAD-C96A0C4C9E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2038" y="3455540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27" name="Text Box 231">
              <a:extLst>
                <a:ext uri="{FF2B5EF4-FFF2-40B4-BE49-F238E27FC236}">
                  <a16:creationId xmlns:a16="http://schemas.microsoft.com/office/drawing/2014/main" id="{657EFE38-B715-B9C5-151E-53F96A50AD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4581" y="3455966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9" name="Text Box 231">
              <a:extLst>
                <a:ext uri="{FF2B5EF4-FFF2-40B4-BE49-F238E27FC236}">
                  <a16:creationId xmlns:a16="http://schemas.microsoft.com/office/drawing/2014/main" id="{909F7862-BD23-FE00-E722-E3BDD4330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70591" y="3455966"/>
              <a:ext cx="127457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0" name="Text Box 231">
              <a:extLst>
                <a:ext uri="{FF2B5EF4-FFF2-40B4-BE49-F238E27FC236}">
                  <a16:creationId xmlns:a16="http://schemas.microsoft.com/office/drawing/2014/main" id="{36D6EDBA-9E7D-5CF4-C0E4-261FC9CF27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98048" y="3455540"/>
              <a:ext cx="76533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33" name="Text Box 213">
              <a:extLst>
                <a:ext uri="{FF2B5EF4-FFF2-40B4-BE49-F238E27FC236}">
                  <a16:creationId xmlns:a16="http://schemas.microsoft.com/office/drawing/2014/main" id="{680C0BEC-F6C6-8539-E33F-3C75DC04B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3434" y="4589984"/>
              <a:ext cx="819152" cy="2301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</a:lstStyle>
            <a:p>
              <a:endParaRPr lang="es-ES_tradnl" altLang="es-ES"/>
            </a:p>
          </p:txBody>
        </p:sp>
      </p:grpSp>
      <p:sp>
        <p:nvSpPr>
          <p:cNvPr id="37" name="Text Box 231">
            <a:extLst>
              <a:ext uri="{FF2B5EF4-FFF2-40B4-BE49-F238E27FC236}">
                <a16:creationId xmlns:a16="http://schemas.microsoft.com/office/drawing/2014/main" id="{CB570A8C-2498-FCA0-54C6-12065D517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689" y="3454163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" name="Text Box 231">
            <a:extLst>
              <a:ext uri="{FF2B5EF4-FFF2-40B4-BE49-F238E27FC236}">
                <a16:creationId xmlns:a16="http://schemas.microsoft.com/office/drawing/2014/main" id="{BEB7580C-8005-A8D3-BAA8-743B9D186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260" y="3813092"/>
            <a:ext cx="154000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" name="Text Box 231">
            <a:extLst>
              <a:ext uri="{FF2B5EF4-FFF2-40B4-BE49-F238E27FC236}">
                <a16:creationId xmlns:a16="http://schemas.microsoft.com/office/drawing/2014/main" id="{73167667-F267-31F6-6D16-FA412F1C5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688" y="4202395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DC2D79A9-151D-4D90-F27E-A54C15ED5805}"/>
              </a:ext>
            </a:extLst>
          </p:cNvPr>
          <p:cNvCxnSpPr>
            <a:cxnSpLocks/>
          </p:cNvCxnSpPr>
          <p:nvPr/>
        </p:nvCxnSpPr>
        <p:spPr bwMode="auto">
          <a:xfrm>
            <a:off x="7430417" y="4129232"/>
            <a:ext cx="99951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Text Box 231">
            <a:extLst>
              <a:ext uri="{FF2B5EF4-FFF2-40B4-BE49-F238E27FC236}">
                <a16:creationId xmlns:a16="http://schemas.microsoft.com/office/drawing/2014/main" id="{D8FE6725-884D-0ACE-2D2B-D8907DC18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2694" y="3761989"/>
            <a:ext cx="115416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/>
          <a:p>
            <a:pPr>
              <a:buFontTx/>
              <a:buNone/>
            </a:pPr>
            <a:r>
              <a:rPr lang="es-ES_tradnl" altLang="es-ES" dirty="0">
                <a:solidFill>
                  <a:srgbClr val="9999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</a:p>
        </p:txBody>
      </p:sp>
      <p:sp>
        <p:nvSpPr>
          <p:cNvPr id="42" name="Text Box 231">
            <a:extLst>
              <a:ext uri="{FF2B5EF4-FFF2-40B4-BE49-F238E27FC236}">
                <a16:creationId xmlns:a16="http://schemas.microsoft.com/office/drawing/2014/main" id="{12246298-DB7D-9CD4-72A3-41FDF08FA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689" y="3095234"/>
            <a:ext cx="255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3" name="AutoShape 166">
            <a:extLst>
              <a:ext uri="{FF2B5EF4-FFF2-40B4-BE49-F238E27FC236}">
                <a16:creationId xmlns:a16="http://schemas.microsoft.com/office/drawing/2014/main" id="{250E80ED-1FDA-E56F-E87B-E7883FEFF101}"/>
              </a:ext>
            </a:extLst>
          </p:cNvPr>
          <p:cNvCxnSpPr>
            <a:cxnSpLocks noChangeShapeType="1"/>
            <a:stCxn id="25" idx="2"/>
            <a:endCxn id="38" idx="3"/>
          </p:cNvCxnSpPr>
          <p:nvPr/>
        </p:nvCxnSpPr>
        <p:spPr bwMode="auto">
          <a:xfrm rot="5400000">
            <a:off x="8927906" y="3039083"/>
            <a:ext cx="242458" cy="1535749"/>
          </a:xfrm>
          <a:prstGeom prst="bentConnector2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166">
            <a:extLst>
              <a:ext uri="{FF2B5EF4-FFF2-40B4-BE49-F238E27FC236}">
                <a16:creationId xmlns:a16="http://schemas.microsoft.com/office/drawing/2014/main" id="{70C79F58-EA6F-1186-A854-1458CF7DC481}"/>
              </a:ext>
            </a:extLst>
          </p:cNvPr>
          <p:cNvCxnSpPr>
            <a:cxnSpLocks noChangeShapeType="1"/>
            <a:stCxn id="18" idx="0"/>
            <a:endCxn id="42" idx="0"/>
          </p:cNvCxnSpPr>
          <p:nvPr/>
        </p:nvCxnSpPr>
        <p:spPr bwMode="auto">
          <a:xfrm rot="16200000" flipV="1">
            <a:off x="8894181" y="2200528"/>
            <a:ext cx="130118" cy="1919529"/>
          </a:xfrm>
          <a:prstGeom prst="bentConnector3">
            <a:avLst>
              <a:gd name="adj1" fmla="val 275687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AutoShape 449">
            <a:extLst>
              <a:ext uri="{FF2B5EF4-FFF2-40B4-BE49-F238E27FC236}">
                <a16:creationId xmlns:a16="http://schemas.microsoft.com/office/drawing/2014/main" id="{37C97358-7580-E1FD-1311-D6E897073374}"/>
              </a:ext>
            </a:extLst>
          </p:cNvPr>
          <p:cNvCxnSpPr>
            <a:cxnSpLocks noChangeShapeType="1"/>
            <a:stCxn id="46" idx="3"/>
            <a:endCxn id="18" idx="1"/>
          </p:cNvCxnSpPr>
          <p:nvPr/>
        </p:nvCxnSpPr>
        <p:spPr bwMode="auto">
          <a:xfrm flipV="1">
            <a:off x="9073121" y="3340446"/>
            <a:ext cx="590309" cy="230256"/>
          </a:xfrm>
          <a:prstGeom prst="bentConnector3">
            <a:avLst>
              <a:gd name="adj1" fmla="val 50000"/>
            </a:avLst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6" name="Tabla 45">
            <a:extLst>
              <a:ext uri="{FF2B5EF4-FFF2-40B4-BE49-F238E27FC236}">
                <a16:creationId xmlns:a16="http://schemas.microsoft.com/office/drawing/2014/main" id="{A0202A9F-AEB6-2B3D-35CB-30731DF07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938270"/>
              </p:ext>
            </p:extLst>
          </p:nvPr>
        </p:nvGraphicFramePr>
        <p:xfrm>
          <a:off x="8713271" y="3448086"/>
          <a:ext cx="359850" cy="2452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pc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sp>
        <p:nvSpPr>
          <p:cNvPr id="47" name="Text Box 231">
            <a:extLst>
              <a:ext uri="{FF2B5EF4-FFF2-40B4-BE49-F238E27FC236}">
                <a16:creationId xmlns:a16="http://schemas.microsoft.com/office/drawing/2014/main" id="{DA5E3421-03C0-E1F6-5C21-D6A811A78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260" y="3095234"/>
            <a:ext cx="154000" cy="230188"/>
          </a:xfrm>
          <a:prstGeom prst="rect">
            <a:avLst/>
          </a:prstGeom>
          <a:solidFill>
            <a:srgbClr val="CCCC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" name="Text Box 231">
            <a:extLst>
              <a:ext uri="{FF2B5EF4-FFF2-40B4-BE49-F238E27FC236}">
                <a16:creationId xmlns:a16="http://schemas.microsoft.com/office/drawing/2014/main" id="{A7AC08CB-CD69-FE6C-F31B-ABC15D374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688" y="3813092"/>
            <a:ext cx="255572" cy="230188"/>
          </a:xfrm>
          <a:prstGeom prst="rect">
            <a:avLst/>
          </a:prstGeom>
          <a:solidFill>
            <a:srgbClr val="CCCC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" name="Text Box 213">
            <a:extLst>
              <a:ext uri="{FF2B5EF4-FFF2-40B4-BE49-F238E27FC236}">
                <a16:creationId xmlns:a16="http://schemas.microsoft.com/office/drawing/2014/main" id="{6C6FE3C7-9ED5-2DCB-DBA5-F0F2873B5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8780" y="4589984"/>
            <a:ext cx="469680" cy="138499"/>
          </a:xfrm>
          <a:prstGeom prst="rect">
            <a:avLst/>
          </a:prstGeom>
          <a:noFill/>
          <a:ln w="3175" cmpd="sng">
            <a:noFill/>
            <a:round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>
            <a:defPPr>
              <a:defRPr lang="en-US"/>
            </a:defPPr>
          </a:lstStyle>
          <a:p>
            <a:pPr algn="l" eaLnBrk="0" hangingPunct="0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tabLst>
                <a:tab pos="179388" algn="l"/>
              </a:tabLst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etiqueta:</a:t>
            </a:r>
          </a:p>
        </p:txBody>
      </p:sp>
      <p:sp>
        <p:nvSpPr>
          <p:cNvPr id="50" name="Text Box 213">
            <a:extLst>
              <a:ext uri="{FF2B5EF4-FFF2-40B4-BE49-F238E27FC236}">
                <a16:creationId xmlns:a16="http://schemas.microsoft.com/office/drawing/2014/main" id="{84351D7D-31AE-E795-F68D-053A6A23B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8780" y="4070994"/>
            <a:ext cx="262892" cy="138499"/>
          </a:xfrm>
          <a:prstGeom prst="rect">
            <a:avLst/>
          </a:prstGeom>
          <a:noFill/>
          <a:ln w="3175" cmpd="sng">
            <a:noFill/>
            <a:round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>
            <a:defPPr>
              <a:defRPr lang="en-US"/>
            </a:defPPr>
          </a:lstStyle>
          <a:p>
            <a:pPr algn="l" eaLnBrk="0" hangingPunct="0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tabLst>
                <a:tab pos="179388" algn="l"/>
              </a:tabLst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.data</a:t>
            </a:r>
          </a:p>
        </p:txBody>
      </p:sp>
      <p:sp>
        <p:nvSpPr>
          <p:cNvPr id="51" name="Text Box 213">
            <a:extLst>
              <a:ext uri="{FF2B5EF4-FFF2-40B4-BE49-F238E27FC236}">
                <a16:creationId xmlns:a16="http://schemas.microsoft.com/office/drawing/2014/main" id="{259A9F1D-57E7-0B25-1A9B-4487DA6C6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8780" y="2710506"/>
            <a:ext cx="232436" cy="138499"/>
          </a:xfrm>
          <a:prstGeom prst="rect">
            <a:avLst/>
          </a:prstGeom>
          <a:noFill/>
          <a:ln w="3175" cmpd="sng">
            <a:noFill/>
            <a:round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>
            <a:defPPr>
              <a:defRPr lang="en-US"/>
            </a:defPPr>
          </a:lstStyle>
          <a:p>
            <a:pPr algn="l" eaLnBrk="0" hangingPunct="0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tabLst>
                <a:tab pos="179388" algn="l"/>
              </a:tabLst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.text</a:t>
            </a:r>
          </a:p>
        </p:txBody>
      </p:sp>
      <p:cxnSp>
        <p:nvCxnSpPr>
          <p:cNvPr id="31" name="AutoShape 166">
            <a:extLst>
              <a:ext uri="{FF2B5EF4-FFF2-40B4-BE49-F238E27FC236}">
                <a16:creationId xmlns:a16="http://schemas.microsoft.com/office/drawing/2014/main" id="{20262569-5685-1F16-AC16-94A03D079EF5}"/>
              </a:ext>
            </a:extLst>
          </p:cNvPr>
          <p:cNvCxnSpPr>
            <a:cxnSpLocks noChangeShapeType="1"/>
            <a:stCxn id="54" idx="1"/>
            <a:endCxn id="28" idx="1"/>
          </p:cNvCxnSpPr>
          <p:nvPr/>
        </p:nvCxnSpPr>
        <p:spPr bwMode="auto">
          <a:xfrm rot="10800000">
            <a:off x="6121117" y="5084230"/>
            <a:ext cx="2760710" cy="253658"/>
          </a:xfrm>
          <a:prstGeom prst="bentConnector4">
            <a:avLst>
              <a:gd name="adj1" fmla="val 47799"/>
              <a:gd name="adj2" fmla="val 671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132">
            <a:extLst>
              <a:ext uri="{FF2B5EF4-FFF2-40B4-BE49-F238E27FC236}">
                <a16:creationId xmlns:a16="http://schemas.microsoft.com/office/drawing/2014/main" id="{4CE8B08F-AB88-28AA-F8D6-C14E64321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1827" y="5222794"/>
            <a:ext cx="382588" cy="230188"/>
          </a:xfrm>
          <a:prstGeom prst="roundRect">
            <a:avLst>
              <a:gd name="adj" fmla="val 28253"/>
            </a:avLst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 )</a:t>
            </a:r>
            <a:r>
              <a:rPr lang="es-ES_tradnl" altLang="es-ES" sz="1000" baseline="-25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32</a:t>
            </a:r>
          </a:p>
        </p:txBody>
      </p:sp>
      <p:sp>
        <p:nvSpPr>
          <p:cNvPr id="55" name="Text Box 231">
            <a:extLst>
              <a:ext uri="{FF2B5EF4-FFF2-40B4-BE49-F238E27FC236}">
                <a16:creationId xmlns:a16="http://schemas.microsoft.com/office/drawing/2014/main" id="{4BD2B057-1766-20FC-6C2E-8741C2A46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7796" y="4589983"/>
            <a:ext cx="204787" cy="230188"/>
          </a:xfrm>
          <a:prstGeom prst="rect">
            <a:avLst/>
          </a:prstGeom>
          <a:solidFill>
            <a:srgbClr val="9999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>
              <a:buFontTx/>
              <a:buNone/>
            </a:pPr>
            <a:r>
              <a:rPr lang="es-ES_tradnl" altLang="es-ES" sz="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byte</a:t>
            </a:r>
          </a:p>
        </p:txBody>
      </p:sp>
      <p:cxnSp>
        <p:nvCxnSpPr>
          <p:cNvPr id="61" name="AutoShape 166">
            <a:extLst>
              <a:ext uri="{FF2B5EF4-FFF2-40B4-BE49-F238E27FC236}">
                <a16:creationId xmlns:a16="http://schemas.microsoft.com/office/drawing/2014/main" id="{E6D38415-0C38-0649-F68E-BC67BDB7A182}"/>
              </a:ext>
            </a:extLst>
          </p:cNvPr>
          <p:cNvCxnSpPr>
            <a:cxnSpLocks noChangeShapeType="1"/>
            <a:stCxn id="55" idx="2"/>
            <a:endCxn id="54" idx="3"/>
          </p:cNvCxnSpPr>
          <p:nvPr/>
        </p:nvCxnSpPr>
        <p:spPr bwMode="auto">
          <a:xfrm rot="5400000">
            <a:off x="9563445" y="4521142"/>
            <a:ext cx="517717" cy="1115775"/>
          </a:xfrm>
          <a:prstGeom prst="bentConnector2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9330606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Transferencia de datos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425484"/>
            <a:ext cx="3757107" cy="1222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load half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Carga en un registro </a:t>
            </a:r>
            <a:b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media palabra de la dirección de memoria</a:t>
            </a: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indicada por la etiqueta,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 la que se aplica extensión de signo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90BF3B7-668F-CB54-3008-55B987B47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487671"/>
              </p:ext>
            </p:extLst>
          </p:nvPr>
        </p:nvGraphicFramePr>
        <p:xfrm>
          <a:off x="404723" y="1438874"/>
          <a:ext cx="9066004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5286272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Pseudo-instrucción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lh  </a:t>
                      </a:r>
                      <a:r>
                        <a:rPr kumimoji="0" lang="es-ES_tradnl" altLang="es-E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99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9999FF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([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r>
                        <a:rPr lang="es-ES_tradnl" altLang="es-ES" sz="1400" i="0" baseline="-25000" dirty="0">
                          <a:solidFill>
                            <a:srgbClr val="9999F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]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16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)</a:t>
                      </a:r>
                      <a:r>
                        <a:rPr lang="es-ES_tradnl" altLang="es-ES" sz="1400" i="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</a:t>
                      </a:r>
                      <a:endParaRPr lang="es-ES" altLang="es-ES" sz="1400" i="0" baseline="-25000" dirty="0">
                        <a:solidFill>
                          <a:srgbClr val="FF9933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0">
                        <a:tabLst>
                          <a:tab pos="625475" algn="l"/>
                        </a:tabLst>
                      </a:pPr>
                      <a:r>
                        <a:rPr kumimoji="0" lang="es-ES_tradnl" altLang="es-E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auipc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_tradnl" altLang="es-E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33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r>
                        <a:rPr lang="es-ES_tradnl" altLang="es-ES" sz="1400" b="0" i="0" baseline="-2500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31:12</a:t>
                      </a:r>
                      <a:endParaRPr kumimoji="0" lang="es-ES_tradnl" altLang="es-E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9933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179388" indent="0">
                        <a:tabLst>
                          <a:tab pos="625475" algn="l"/>
                        </a:tabLst>
                      </a:pPr>
                      <a:r>
                        <a:rPr kumimoji="0" lang="es-ES_tradnl" altLang="es-E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lh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_tradnl" altLang="es-E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33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r>
                        <a:rPr lang="es-ES_tradnl" altLang="es-ES" sz="1400" b="0" i="0" baseline="-2500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11:0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(</a:t>
                      </a:r>
                      <a:r>
                        <a:rPr kumimoji="0" lang="es-ES_tradnl" altLang="es-E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)</a:t>
                      </a:r>
                      <a:endParaRPr lang="es-ES" sz="1400" b="0" dirty="0">
                        <a:solidFill>
                          <a:srgbClr val="9999FF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sp>
        <p:nvSpPr>
          <p:cNvPr id="28" name="AutoShape 165">
            <a:extLst>
              <a:ext uri="{FF2B5EF4-FFF2-40B4-BE49-F238E27FC236}">
                <a16:creationId xmlns:a16="http://schemas.microsoft.com/office/drawing/2014/main" id="{640239EE-9F7D-EA37-456A-4ED638F33B73}"/>
              </a:ext>
            </a:extLst>
          </p:cNvPr>
          <p:cNvSpPr>
            <a:spLocks/>
          </p:cNvSpPr>
          <p:nvPr/>
        </p:nvSpPr>
        <p:spPr bwMode="auto">
          <a:xfrm rot="16200000">
            <a:off x="6096610" y="4290710"/>
            <a:ext cx="146050" cy="1440989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graphicFrame>
        <p:nvGraphicFramePr>
          <p:cNvPr id="32" name="Tabla 31">
            <a:extLst>
              <a:ext uri="{FF2B5EF4-FFF2-40B4-BE49-F238E27FC236}">
                <a16:creationId xmlns:a16="http://schemas.microsoft.com/office/drawing/2014/main" id="{B7721FBF-492B-533F-8306-D4155720DA89}"/>
              </a:ext>
            </a:extLst>
          </p:cNvPr>
          <p:cNvGraphicFramePr>
            <a:graphicFrameLocks noGrp="1"/>
          </p:cNvGraphicFramePr>
          <p:nvPr/>
        </p:nvGraphicFramePr>
        <p:xfrm>
          <a:off x="5449142" y="2903290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cxnSp>
        <p:nvCxnSpPr>
          <p:cNvPr id="3" name="AutoShape 199">
            <a:extLst>
              <a:ext uri="{FF2B5EF4-FFF2-40B4-BE49-F238E27FC236}">
                <a16:creationId xmlns:a16="http://schemas.microsoft.com/office/drawing/2014/main" id="{1A39BCAF-F8B5-43A5-7382-ABA9D64980AB}"/>
              </a:ext>
            </a:extLst>
          </p:cNvPr>
          <p:cNvCxnSpPr>
            <a:cxnSpLocks noChangeShapeType="1"/>
            <a:stCxn id="37" idx="3"/>
            <a:endCxn id="46" idx="1"/>
          </p:cNvCxnSpPr>
          <p:nvPr/>
        </p:nvCxnSpPr>
        <p:spPr bwMode="auto">
          <a:xfrm>
            <a:off x="8281260" y="3569257"/>
            <a:ext cx="432011" cy="1445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AutoShape 449">
            <a:extLst>
              <a:ext uri="{FF2B5EF4-FFF2-40B4-BE49-F238E27FC236}">
                <a16:creationId xmlns:a16="http://schemas.microsoft.com/office/drawing/2014/main" id="{49F4C400-B76D-DBCF-1C63-2FED40348524}"/>
              </a:ext>
            </a:extLst>
          </p:cNvPr>
          <p:cNvCxnSpPr>
            <a:cxnSpLocks noChangeShapeType="1"/>
            <a:stCxn id="39" idx="3"/>
            <a:endCxn id="33" idx="1"/>
          </p:cNvCxnSpPr>
          <p:nvPr/>
        </p:nvCxnSpPr>
        <p:spPr bwMode="auto">
          <a:xfrm>
            <a:off x="8281259" y="4317489"/>
            <a:ext cx="1382172" cy="387589"/>
          </a:xfrm>
          <a:prstGeom prst="bentConnector3">
            <a:avLst>
              <a:gd name="adj1" fmla="val 50000"/>
            </a:avLst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upo 5">
            <a:extLst>
              <a:ext uri="{FF2B5EF4-FFF2-40B4-BE49-F238E27FC236}">
                <a16:creationId xmlns:a16="http://schemas.microsoft.com/office/drawing/2014/main" id="{72684896-BEC5-24A8-A5ED-EF4E93256669}"/>
              </a:ext>
            </a:extLst>
          </p:cNvPr>
          <p:cNvGrpSpPr/>
          <p:nvPr/>
        </p:nvGrpSpPr>
        <p:grpSpPr>
          <a:xfrm>
            <a:off x="9663430" y="2450156"/>
            <a:ext cx="819153" cy="3237278"/>
            <a:chOff x="9663433" y="2450156"/>
            <a:chExt cx="819153" cy="3237278"/>
          </a:xfrm>
        </p:grpSpPr>
        <p:sp>
          <p:nvSpPr>
            <p:cNvPr id="9" name="Text Box 213">
              <a:extLst>
                <a:ext uri="{FF2B5EF4-FFF2-40B4-BE49-F238E27FC236}">
                  <a16:creationId xmlns:a16="http://schemas.microsoft.com/office/drawing/2014/main" id="{BBDA8D76-953D-570F-9A15-88D3D49174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3434" y="2710506"/>
              <a:ext cx="819152" cy="27165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</a:lstStyle>
            <a:p>
              <a:endParaRPr lang="es-ES_tradnl" altLang="es-ES"/>
            </a:p>
          </p:txBody>
        </p:sp>
        <p:sp>
          <p:nvSpPr>
            <p:cNvPr id="10" name="Freeform 228">
              <a:extLst>
                <a:ext uri="{FF2B5EF4-FFF2-40B4-BE49-F238E27FC236}">
                  <a16:creationId xmlns:a16="http://schemas.microsoft.com/office/drawing/2014/main" id="{305AA9BB-7EEE-274C-6195-1AD58511B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3434" y="2450156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229">
              <a:extLst>
                <a:ext uri="{FF2B5EF4-FFF2-40B4-BE49-F238E27FC236}">
                  <a16:creationId xmlns:a16="http://schemas.microsoft.com/office/drawing/2014/main" id="{27B13AFC-4DB8-2012-1DED-D62449DE29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63435" y="5427084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 Box 230">
              <a:extLst>
                <a:ext uri="{FF2B5EF4-FFF2-40B4-BE49-F238E27FC236}">
                  <a16:creationId xmlns:a16="http://schemas.microsoft.com/office/drawing/2014/main" id="{EDD35F3A-214A-D881-3A5F-0C7255BCC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3433" y="3225352"/>
              <a:ext cx="511148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9" name="Text Box 231">
              <a:extLst>
                <a:ext uri="{FF2B5EF4-FFF2-40B4-BE49-F238E27FC236}">
                  <a16:creationId xmlns:a16="http://schemas.microsoft.com/office/drawing/2014/main" id="{39C4C2E7-A754-840B-A1B9-5C6F3A3609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2038" y="3225352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24" name="Text Box 231">
              <a:extLst>
                <a:ext uri="{FF2B5EF4-FFF2-40B4-BE49-F238E27FC236}">
                  <a16:creationId xmlns:a16="http://schemas.microsoft.com/office/drawing/2014/main" id="{4F6C1C2F-ABAE-8139-BAF0-2CA103054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4581" y="3225778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5" name="Text Box 230">
              <a:extLst>
                <a:ext uri="{FF2B5EF4-FFF2-40B4-BE49-F238E27FC236}">
                  <a16:creationId xmlns:a16="http://schemas.microsoft.com/office/drawing/2014/main" id="{918077BE-96E8-598E-9F8C-1ABC5EF15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3433" y="3455540"/>
              <a:ext cx="307158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6" name="Text Box 231">
              <a:extLst>
                <a:ext uri="{FF2B5EF4-FFF2-40B4-BE49-F238E27FC236}">
                  <a16:creationId xmlns:a16="http://schemas.microsoft.com/office/drawing/2014/main" id="{9561854A-6EB7-2288-6AAD-C96A0C4C9E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2038" y="3455540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27" name="Text Box 231">
              <a:extLst>
                <a:ext uri="{FF2B5EF4-FFF2-40B4-BE49-F238E27FC236}">
                  <a16:creationId xmlns:a16="http://schemas.microsoft.com/office/drawing/2014/main" id="{657EFE38-B715-B9C5-151E-53F96A50AD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4581" y="3455966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9" name="Text Box 231">
              <a:extLst>
                <a:ext uri="{FF2B5EF4-FFF2-40B4-BE49-F238E27FC236}">
                  <a16:creationId xmlns:a16="http://schemas.microsoft.com/office/drawing/2014/main" id="{909F7862-BD23-FE00-E722-E3BDD4330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70591" y="3455966"/>
              <a:ext cx="127457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0" name="Text Box 231">
              <a:extLst>
                <a:ext uri="{FF2B5EF4-FFF2-40B4-BE49-F238E27FC236}">
                  <a16:creationId xmlns:a16="http://schemas.microsoft.com/office/drawing/2014/main" id="{36D6EDBA-9E7D-5CF4-C0E4-261FC9CF27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98048" y="3455540"/>
              <a:ext cx="76533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33" name="Text Box 213">
              <a:extLst>
                <a:ext uri="{FF2B5EF4-FFF2-40B4-BE49-F238E27FC236}">
                  <a16:creationId xmlns:a16="http://schemas.microsoft.com/office/drawing/2014/main" id="{680C0BEC-F6C6-8539-E33F-3C75DC04B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3434" y="4589984"/>
              <a:ext cx="819152" cy="2301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</a:lstStyle>
            <a:p>
              <a:endParaRPr lang="es-ES_tradnl" altLang="es-ES"/>
            </a:p>
          </p:txBody>
        </p:sp>
      </p:grpSp>
      <p:sp>
        <p:nvSpPr>
          <p:cNvPr id="37" name="Text Box 231">
            <a:extLst>
              <a:ext uri="{FF2B5EF4-FFF2-40B4-BE49-F238E27FC236}">
                <a16:creationId xmlns:a16="http://schemas.microsoft.com/office/drawing/2014/main" id="{CB570A8C-2498-FCA0-54C6-12065D517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689" y="3454163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" name="Text Box 231">
            <a:extLst>
              <a:ext uri="{FF2B5EF4-FFF2-40B4-BE49-F238E27FC236}">
                <a16:creationId xmlns:a16="http://schemas.microsoft.com/office/drawing/2014/main" id="{BEB7580C-8005-A8D3-BAA8-743B9D186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260" y="3813092"/>
            <a:ext cx="154000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" name="Text Box 231">
            <a:extLst>
              <a:ext uri="{FF2B5EF4-FFF2-40B4-BE49-F238E27FC236}">
                <a16:creationId xmlns:a16="http://schemas.microsoft.com/office/drawing/2014/main" id="{73167667-F267-31F6-6D16-FA412F1C5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688" y="4202395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DC2D79A9-151D-4D90-F27E-A54C15ED5805}"/>
              </a:ext>
            </a:extLst>
          </p:cNvPr>
          <p:cNvCxnSpPr>
            <a:cxnSpLocks/>
          </p:cNvCxnSpPr>
          <p:nvPr/>
        </p:nvCxnSpPr>
        <p:spPr bwMode="auto">
          <a:xfrm>
            <a:off x="7430417" y="4129232"/>
            <a:ext cx="99951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Text Box 231">
            <a:extLst>
              <a:ext uri="{FF2B5EF4-FFF2-40B4-BE49-F238E27FC236}">
                <a16:creationId xmlns:a16="http://schemas.microsoft.com/office/drawing/2014/main" id="{D8FE6725-884D-0ACE-2D2B-D8907DC18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2694" y="3761989"/>
            <a:ext cx="115416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/>
          <a:p>
            <a:pPr>
              <a:buFontTx/>
              <a:buNone/>
            </a:pPr>
            <a:r>
              <a:rPr lang="es-ES_tradnl" altLang="es-ES" dirty="0">
                <a:solidFill>
                  <a:srgbClr val="9999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</a:p>
        </p:txBody>
      </p:sp>
      <p:sp>
        <p:nvSpPr>
          <p:cNvPr id="42" name="Text Box 231">
            <a:extLst>
              <a:ext uri="{FF2B5EF4-FFF2-40B4-BE49-F238E27FC236}">
                <a16:creationId xmlns:a16="http://schemas.microsoft.com/office/drawing/2014/main" id="{12246298-DB7D-9CD4-72A3-41FDF08FA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689" y="3095234"/>
            <a:ext cx="255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3" name="AutoShape 166">
            <a:extLst>
              <a:ext uri="{FF2B5EF4-FFF2-40B4-BE49-F238E27FC236}">
                <a16:creationId xmlns:a16="http://schemas.microsoft.com/office/drawing/2014/main" id="{250E80ED-1FDA-E56F-E87B-E7883FEFF101}"/>
              </a:ext>
            </a:extLst>
          </p:cNvPr>
          <p:cNvCxnSpPr>
            <a:cxnSpLocks noChangeShapeType="1"/>
            <a:stCxn id="25" idx="2"/>
            <a:endCxn id="38" idx="3"/>
          </p:cNvCxnSpPr>
          <p:nvPr/>
        </p:nvCxnSpPr>
        <p:spPr bwMode="auto">
          <a:xfrm rot="5400000">
            <a:off x="8927906" y="3039083"/>
            <a:ext cx="242458" cy="1535749"/>
          </a:xfrm>
          <a:prstGeom prst="bentConnector2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166">
            <a:extLst>
              <a:ext uri="{FF2B5EF4-FFF2-40B4-BE49-F238E27FC236}">
                <a16:creationId xmlns:a16="http://schemas.microsoft.com/office/drawing/2014/main" id="{70C79F58-EA6F-1186-A854-1458CF7DC481}"/>
              </a:ext>
            </a:extLst>
          </p:cNvPr>
          <p:cNvCxnSpPr>
            <a:cxnSpLocks noChangeShapeType="1"/>
            <a:stCxn id="18" idx="0"/>
            <a:endCxn id="42" idx="0"/>
          </p:cNvCxnSpPr>
          <p:nvPr/>
        </p:nvCxnSpPr>
        <p:spPr bwMode="auto">
          <a:xfrm rot="16200000" flipV="1">
            <a:off x="8894181" y="2200528"/>
            <a:ext cx="130118" cy="1919529"/>
          </a:xfrm>
          <a:prstGeom prst="bentConnector3">
            <a:avLst>
              <a:gd name="adj1" fmla="val 275687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AutoShape 449">
            <a:extLst>
              <a:ext uri="{FF2B5EF4-FFF2-40B4-BE49-F238E27FC236}">
                <a16:creationId xmlns:a16="http://schemas.microsoft.com/office/drawing/2014/main" id="{37C97358-7580-E1FD-1311-D6E897073374}"/>
              </a:ext>
            </a:extLst>
          </p:cNvPr>
          <p:cNvCxnSpPr>
            <a:cxnSpLocks noChangeShapeType="1"/>
            <a:stCxn id="46" idx="3"/>
            <a:endCxn id="18" idx="1"/>
          </p:cNvCxnSpPr>
          <p:nvPr/>
        </p:nvCxnSpPr>
        <p:spPr bwMode="auto">
          <a:xfrm flipV="1">
            <a:off x="9073121" y="3340446"/>
            <a:ext cx="590309" cy="230256"/>
          </a:xfrm>
          <a:prstGeom prst="bentConnector3">
            <a:avLst>
              <a:gd name="adj1" fmla="val 50000"/>
            </a:avLst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6" name="Tabla 45">
            <a:extLst>
              <a:ext uri="{FF2B5EF4-FFF2-40B4-BE49-F238E27FC236}">
                <a16:creationId xmlns:a16="http://schemas.microsoft.com/office/drawing/2014/main" id="{A0202A9F-AEB6-2B3D-35CB-30731DF0788D}"/>
              </a:ext>
            </a:extLst>
          </p:cNvPr>
          <p:cNvGraphicFramePr>
            <a:graphicFrameLocks noGrp="1"/>
          </p:cNvGraphicFramePr>
          <p:nvPr/>
        </p:nvGraphicFramePr>
        <p:xfrm>
          <a:off x="8713271" y="3448086"/>
          <a:ext cx="359850" cy="2452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pc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sp>
        <p:nvSpPr>
          <p:cNvPr id="47" name="Text Box 231">
            <a:extLst>
              <a:ext uri="{FF2B5EF4-FFF2-40B4-BE49-F238E27FC236}">
                <a16:creationId xmlns:a16="http://schemas.microsoft.com/office/drawing/2014/main" id="{DA5E3421-03C0-E1F6-5C21-D6A811A78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260" y="3095234"/>
            <a:ext cx="154000" cy="230188"/>
          </a:xfrm>
          <a:prstGeom prst="rect">
            <a:avLst/>
          </a:prstGeom>
          <a:solidFill>
            <a:srgbClr val="CCCC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" name="Text Box 231">
            <a:extLst>
              <a:ext uri="{FF2B5EF4-FFF2-40B4-BE49-F238E27FC236}">
                <a16:creationId xmlns:a16="http://schemas.microsoft.com/office/drawing/2014/main" id="{A7AC08CB-CD69-FE6C-F31B-ABC15D374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688" y="3813092"/>
            <a:ext cx="255572" cy="230188"/>
          </a:xfrm>
          <a:prstGeom prst="rect">
            <a:avLst/>
          </a:prstGeom>
          <a:solidFill>
            <a:srgbClr val="CCCC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" name="Text Box 213">
            <a:extLst>
              <a:ext uri="{FF2B5EF4-FFF2-40B4-BE49-F238E27FC236}">
                <a16:creationId xmlns:a16="http://schemas.microsoft.com/office/drawing/2014/main" id="{6C6FE3C7-9ED5-2DCB-DBA5-F0F2873B5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8780" y="4589984"/>
            <a:ext cx="469680" cy="138499"/>
          </a:xfrm>
          <a:prstGeom prst="rect">
            <a:avLst/>
          </a:prstGeom>
          <a:noFill/>
          <a:ln w="3175" cmpd="sng">
            <a:noFill/>
            <a:round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>
            <a:defPPr>
              <a:defRPr lang="en-US"/>
            </a:defPPr>
          </a:lstStyle>
          <a:p>
            <a:pPr algn="l" eaLnBrk="0" hangingPunct="0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tabLst>
                <a:tab pos="179388" algn="l"/>
              </a:tabLst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etiqueta:</a:t>
            </a:r>
          </a:p>
        </p:txBody>
      </p:sp>
      <p:sp>
        <p:nvSpPr>
          <p:cNvPr id="50" name="Text Box 213">
            <a:extLst>
              <a:ext uri="{FF2B5EF4-FFF2-40B4-BE49-F238E27FC236}">
                <a16:creationId xmlns:a16="http://schemas.microsoft.com/office/drawing/2014/main" id="{84351D7D-31AE-E795-F68D-053A6A23B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8780" y="4070994"/>
            <a:ext cx="262892" cy="138499"/>
          </a:xfrm>
          <a:prstGeom prst="rect">
            <a:avLst/>
          </a:prstGeom>
          <a:noFill/>
          <a:ln w="3175" cmpd="sng">
            <a:noFill/>
            <a:round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>
            <a:defPPr>
              <a:defRPr lang="en-US"/>
            </a:defPPr>
          </a:lstStyle>
          <a:p>
            <a:pPr algn="l" eaLnBrk="0" hangingPunct="0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tabLst>
                <a:tab pos="179388" algn="l"/>
              </a:tabLst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.data</a:t>
            </a:r>
          </a:p>
        </p:txBody>
      </p:sp>
      <p:sp>
        <p:nvSpPr>
          <p:cNvPr id="51" name="Text Box 213">
            <a:extLst>
              <a:ext uri="{FF2B5EF4-FFF2-40B4-BE49-F238E27FC236}">
                <a16:creationId xmlns:a16="http://schemas.microsoft.com/office/drawing/2014/main" id="{259A9F1D-57E7-0B25-1A9B-4487DA6C6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8780" y="2710506"/>
            <a:ext cx="232436" cy="138499"/>
          </a:xfrm>
          <a:prstGeom prst="rect">
            <a:avLst/>
          </a:prstGeom>
          <a:noFill/>
          <a:ln w="3175" cmpd="sng">
            <a:noFill/>
            <a:round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>
            <a:defPPr>
              <a:defRPr lang="en-US"/>
            </a:defPPr>
          </a:lstStyle>
          <a:p>
            <a:pPr algn="l" eaLnBrk="0" hangingPunct="0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tabLst>
                <a:tab pos="179388" algn="l"/>
              </a:tabLst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.text</a:t>
            </a:r>
          </a:p>
        </p:txBody>
      </p:sp>
      <p:cxnSp>
        <p:nvCxnSpPr>
          <p:cNvPr id="31" name="AutoShape 166">
            <a:extLst>
              <a:ext uri="{FF2B5EF4-FFF2-40B4-BE49-F238E27FC236}">
                <a16:creationId xmlns:a16="http://schemas.microsoft.com/office/drawing/2014/main" id="{20262569-5685-1F16-AC16-94A03D079EF5}"/>
              </a:ext>
            </a:extLst>
          </p:cNvPr>
          <p:cNvCxnSpPr>
            <a:cxnSpLocks noChangeShapeType="1"/>
            <a:stCxn id="54" idx="1"/>
            <a:endCxn id="28" idx="1"/>
          </p:cNvCxnSpPr>
          <p:nvPr/>
        </p:nvCxnSpPr>
        <p:spPr bwMode="auto">
          <a:xfrm rot="10800000">
            <a:off x="6121117" y="5084230"/>
            <a:ext cx="2760710" cy="253658"/>
          </a:xfrm>
          <a:prstGeom prst="bentConnector4">
            <a:avLst>
              <a:gd name="adj1" fmla="val 47799"/>
              <a:gd name="adj2" fmla="val 671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Oval 132">
            <a:extLst>
              <a:ext uri="{FF2B5EF4-FFF2-40B4-BE49-F238E27FC236}">
                <a16:creationId xmlns:a16="http://schemas.microsoft.com/office/drawing/2014/main" id="{4CE8B08F-AB88-28AA-F8D6-C14E64321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1827" y="5222794"/>
            <a:ext cx="382588" cy="230188"/>
          </a:xfrm>
          <a:prstGeom prst="roundRect">
            <a:avLst>
              <a:gd name="adj" fmla="val 28253"/>
            </a:avLst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 )</a:t>
            </a:r>
            <a:r>
              <a:rPr lang="es-ES_tradnl" altLang="es-ES" sz="1000" baseline="-25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32</a:t>
            </a:r>
          </a:p>
        </p:txBody>
      </p:sp>
      <p:cxnSp>
        <p:nvCxnSpPr>
          <p:cNvPr id="61" name="AutoShape 166">
            <a:extLst>
              <a:ext uri="{FF2B5EF4-FFF2-40B4-BE49-F238E27FC236}">
                <a16:creationId xmlns:a16="http://schemas.microsoft.com/office/drawing/2014/main" id="{E6D38415-0C38-0649-F68E-BC67BDB7A182}"/>
              </a:ext>
            </a:extLst>
          </p:cNvPr>
          <p:cNvCxnSpPr>
            <a:cxnSpLocks noChangeShapeType="1"/>
            <a:stCxn id="5" idx="2"/>
            <a:endCxn id="54" idx="3"/>
          </p:cNvCxnSpPr>
          <p:nvPr/>
        </p:nvCxnSpPr>
        <p:spPr bwMode="auto">
          <a:xfrm rot="5400000">
            <a:off x="9511564" y="4571662"/>
            <a:ext cx="519078" cy="1013375"/>
          </a:xfrm>
          <a:prstGeom prst="bentConnector2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 Box 231">
            <a:extLst>
              <a:ext uri="{FF2B5EF4-FFF2-40B4-BE49-F238E27FC236}">
                <a16:creationId xmlns:a16="http://schemas.microsoft.com/office/drawing/2014/main" id="{5E742F7A-8BF0-F166-C898-341422B97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3002" y="4588622"/>
            <a:ext cx="409575" cy="230188"/>
          </a:xfrm>
          <a:prstGeom prst="rect">
            <a:avLst/>
          </a:prstGeom>
          <a:solidFill>
            <a:srgbClr val="9999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>
              <a:buFontTx/>
              <a:buNone/>
            </a:pPr>
            <a:r>
              <a:rPr lang="es-ES_tradnl" altLang="es-ES" sz="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media palabra</a:t>
            </a:r>
          </a:p>
        </p:txBody>
      </p:sp>
    </p:spTree>
    <p:extLst>
      <p:ext uri="{BB962C8B-B14F-4D97-AF65-F5344CB8AC3E}">
        <p14:creationId xmlns:p14="http://schemas.microsoft.com/office/powerpoint/2010/main" val="861745995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Transferencia de datos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425484"/>
            <a:ext cx="3757107" cy="1222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load word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Carga en un registro </a:t>
            </a:r>
            <a:b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la palabra de la dirección de memoria</a:t>
            </a: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indicada por la etiqueta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90BF3B7-668F-CB54-3008-55B987B47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32343"/>
              </p:ext>
            </p:extLst>
          </p:nvPr>
        </p:nvGraphicFramePr>
        <p:xfrm>
          <a:off x="404723" y="1438874"/>
          <a:ext cx="9066004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5286272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Pseudo-instrucción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lw 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9999FF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[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r>
                        <a:rPr lang="es-ES_tradnl" altLang="es-ES" sz="1400" i="0" baseline="-25000" dirty="0">
                          <a:solidFill>
                            <a:srgbClr val="9999F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]</a:t>
                      </a:r>
                      <a:endParaRPr lang="es-ES" altLang="es-ES" sz="1400" i="0" baseline="-25000" dirty="0">
                        <a:solidFill>
                          <a:srgbClr val="FF9933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0">
                        <a:tabLst>
                          <a:tab pos="625475" algn="l"/>
                        </a:tabLst>
                      </a:pPr>
                      <a:r>
                        <a:rPr kumimoji="0" lang="es-ES_tradnl" altLang="es-E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auipc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_tradnl" altLang="es-E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33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r>
                        <a:rPr lang="es-ES_tradnl" altLang="es-ES" sz="1400" b="0" i="0" baseline="-2500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31:12</a:t>
                      </a:r>
                      <a:endParaRPr kumimoji="0" lang="es-ES_tradnl" altLang="es-E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9933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179388" indent="0">
                        <a:tabLst>
                          <a:tab pos="625475" algn="l"/>
                        </a:tabLst>
                      </a:pPr>
                      <a:r>
                        <a:rPr kumimoji="0" lang="es-ES_tradnl" altLang="es-E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lw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_tradnl" altLang="es-E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33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r>
                        <a:rPr lang="es-ES_tradnl" altLang="es-ES" sz="1400" b="0" i="0" baseline="-2500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11:0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(</a:t>
                      </a:r>
                      <a:r>
                        <a:rPr kumimoji="0" lang="es-ES_tradnl" altLang="es-E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)</a:t>
                      </a:r>
                      <a:endParaRPr lang="es-ES" sz="1400" b="0" dirty="0">
                        <a:solidFill>
                          <a:srgbClr val="9999FF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sp>
        <p:nvSpPr>
          <p:cNvPr id="28" name="AutoShape 165">
            <a:extLst>
              <a:ext uri="{FF2B5EF4-FFF2-40B4-BE49-F238E27FC236}">
                <a16:creationId xmlns:a16="http://schemas.microsoft.com/office/drawing/2014/main" id="{640239EE-9F7D-EA37-456A-4ED638F33B73}"/>
              </a:ext>
            </a:extLst>
          </p:cNvPr>
          <p:cNvSpPr>
            <a:spLocks/>
          </p:cNvSpPr>
          <p:nvPr/>
        </p:nvSpPr>
        <p:spPr bwMode="auto">
          <a:xfrm rot="16200000">
            <a:off x="6096610" y="4290710"/>
            <a:ext cx="146050" cy="1440989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graphicFrame>
        <p:nvGraphicFramePr>
          <p:cNvPr id="32" name="Tabla 31">
            <a:extLst>
              <a:ext uri="{FF2B5EF4-FFF2-40B4-BE49-F238E27FC236}">
                <a16:creationId xmlns:a16="http://schemas.microsoft.com/office/drawing/2014/main" id="{B7721FBF-492B-533F-8306-D4155720DA89}"/>
              </a:ext>
            </a:extLst>
          </p:cNvPr>
          <p:cNvGraphicFramePr>
            <a:graphicFrameLocks noGrp="1"/>
          </p:cNvGraphicFramePr>
          <p:nvPr/>
        </p:nvGraphicFramePr>
        <p:xfrm>
          <a:off x="5449142" y="2903290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cxnSp>
        <p:nvCxnSpPr>
          <p:cNvPr id="3" name="AutoShape 199">
            <a:extLst>
              <a:ext uri="{FF2B5EF4-FFF2-40B4-BE49-F238E27FC236}">
                <a16:creationId xmlns:a16="http://schemas.microsoft.com/office/drawing/2014/main" id="{1A39BCAF-F8B5-43A5-7382-ABA9D64980AB}"/>
              </a:ext>
            </a:extLst>
          </p:cNvPr>
          <p:cNvCxnSpPr>
            <a:cxnSpLocks noChangeShapeType="1"/>
            <a:stCxn id="37" idx="3"/>
            <a:endCxn id="46" idx="1"/>
          </p:cNvCxnSpPr>
          <p:nvPr/>
        </p:nvCxnSpPr>
        <p:spPr bwMode="auto">
          <a:xfrm>
            <a:off x="8281260" y="3569257"/>
            <a:ext cx="432011" cy="1445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AutoShape 449">
            <a:extLst>
              <a:ext uri="{FF2B5EF4-FFF2-40B4-BE49-F238E27FC236}">
                <a16:creationId xmlns:a16="http://schemas.microsoft.com/office/drawing/2014/main" id="{49F4C400-B76D-DBCF-1C63-2FED40348524}"/>
              </a:ext>
            </a:extLst>
          </p:cNvPr>
          <p:cNvCxnSpPr>
            <a:cxnSpLocks noChangeShapeType="1"/>
            <a:stCxn id="39" idx="3"/>
          </p:cNvCxnSpPr>
          <p:nvPr/>
        </p:nvCxnSpPr>
        <p:spPr bwMode="auto">
          <a:xfrm>
            <a:off x="8281259" y="4317489"/>
            <a:ext cx="1382172" cy="387589"/>
          </a:xfrm>
          <a:prstGeom prst="bentConnector3">
            <a:avLst>
              <a:gd name="adj1" fmla="val 50000"/>
            </a:avLst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upo 5">
            <a:extLst>
              <a:ext uri="{FF2B5EF4-FFF2-40B4-BE49-F238E27FC236}">
                <a16:creationId xmlns:a16="http://schemas.microsoft.com/office/drawing/2014/main" id="{72684896-BEC5-24A8-A5ED-EF4E93256669}"/>
              </a:ext>
            </a:extLst>
          </p:cNvPr>
          <p:cNvGrpSpPr/>
          <p:nvPr/>
        </p:nvGrpSpPr>
        <p:grpSpPr>
          <a:xfrm>
            <a:off x="9663430" y="2450156"/>
            <a:ext cx="819153" cy="3237278"/>
            <a:chOff x="9663433" y="2450156"/>
            <a:chExt cx="819153" cy="3237278"/>
          </a:xfrm>
        </p:grpSpPr>
        <p:sp>
          <p:nvSpPr>
            <p:cNvPr id="9" name="Text Box 213">
              <a:extLst>
                <a:ext uri="{FF2B5EF4-FFF2-40B4-BE49-F238E27FC236}">
                  <a16:creationId xmlns:a16="http://schemas.microsoft.com/office/drawing/2014/main" id="{BBDA8D76-953D-570F-9A15-88D3D49174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3434" y="2710506"/>
              <a:ext cx="819152" cy="27165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</a:lstStyle>
            <a:p>
              <a:endParaRPr lang="es-ES_tradnl" altLang="es-ES"/>
            </a:p>
          </p:txBody>
        </p:sp>
        <p:sp>
          <p:nvSpPr>
            <p:cNvPr id="10" name="Freeform 228">
              <a:extLst>
                <a:ext uri="{FF2B5EF4-FFF2-40B4-BE49-F238E27FC236}">
                  <a16:creationId xmlns:a16="http://schemas.microsoft.com/office/drawing/2014/main" id="{305AA9BB-7EEE-274C-6195-1AD58511B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3434" y="2450156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229">
              <a:extLst>
                <a:ext uri="{FF2B5EF4-FFF2-40B4-BE49-F238E27FC236}">
                  <a16:creationId xmlns:a16="http://schemas.microsoft.com/office/drawing/2014/main" id="{27B13AFC-4DB8-2012-1DED-D62449DE29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63435" y="5427084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 Box 230">
              <a:extLst>
                <a:ext uri="{FF2B5EF4-FFF2-40B4-BE49-F238E27FC236}">
                  <a16:creationId xmlns:a16="http://schemas.microsoft.com/office/drawing/2014/main" id="{EDD35F3A-214A-D881-3A5F-0C7255BCC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3433" y="3225352"/>
              <a:ext cx="511148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9" name="Text Box 231">
              <a:extLst>
                <a:ext uri="{FF2B5EF4-FFF2-40B4-BE49-F238E27FC236}">
                  <a16:creationId xmlns:a16="http://schemas.microsoft.com/office/drawing/2014/main" id="{39C4C2E7-A754-840B-A1B9-5C6F3A3609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2038" y="3225352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24" name="Text Box 231">
              <a:extLst>
                <a:ext uri="{FF2B5EF4-FFF2-40B4-BE49-F238E27FC236}">
                  <a16:creationId xmlns:a16="http://schemas.microsoft.com/office/drawing/2014/main" id="{4F6C1C2F-ABAE-8139-BAF0-2CA103054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4581" y="3225778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5" name="Text Box 230">
              <a:extLst>
                <a:ext uri="{FF2B5EF4-FFF2-40B4-BE49-F238E27FC236}">
                  <a16:creationId xmlns:a16="http://schemas.microsoft.com/office/drawing/2014/main" id="{918077BE-96E8-598E-9F8C-1ABC5EF15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3433" y="3455540"/>
              <a:ext cx="307158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6" name="Text Box 231">
              <a:extLst>
                <a:ext uri="{FF2B5EF4-FFF2-40B4-BE49-F238E27FC236}">
                  <a16:creationId xmlns:a16="http://schemas.microsoft.com/office/drawing/2014/main" id="{9561854A-6EB7-2288-6AAD-C96A0C4C9E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2038" y="3455540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27" name="Text Box 231">
              <a:extLst>
                <a:ext uri="{FF2B5EF4-FFF2-40B4-BE49-F238E27FC236}">
                  <a16:creationId xmlns:a16="http://schemas.microsoft.com/office/drawing/2014/main" id="{657EFE38-B715-B9C5-151E-53F96A50AD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4581" y="3455966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9" name="Text Box 231">
              <a:extLst>
                <a:ext uri="{FF2B5EF4-FFF2-40B4-BE49-F238E27FC236}">
                  <a16:creationId xmlns:a16="http://schemas.microsoft.com/office/drawing/2014/main" id="{909F7862-BD23-FE00-E722-E3BDD4330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70591" y="3455966"/>
              <a:ext cx="127457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0" name="Text Box 231">
              <a:extLst>
                <a:ext uri="{FF2B5EF4-FFF2-40B4-BE49-F238E27FC236}">
                  <a16:creationId xmlns:a16="http://schemas.microsoft.com/office/drawing/2014/main" id="{36D6EDBA-9E7D-5CF4-C0E4-261FC9CF27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98048" y="3455540"/>
              <a:ext cx="76533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</p:grpSp>
      <p:sp>
        <p:nvSpPr>
          <p:cNvPr id="37" name="Text Box 231">
            <a:extLst>
              <a:ext uri="{FF2B5EF4-FFF2-40B4-BE49-F238E27FC236}">
                <a16:creationId xmlns:a16="http://schemas.microsoft.com/office/drawing/2014/main" id="{CB570A8C-2498-FCA0-54C6-12065D517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689" y="3454163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" name="Text Box 231">
            <a:extLst>
              <a:ext uri="{FF2B5EF4-FFF2-40B4-BE49-F238E27FC236}">
                <a16:creationId xmlns:a16="http://schemas.microsoft.com/office/drawing/2014/main" id="{BEB7580C-8005-A8D3-BAA8-743B9D186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260" y="3813092"/>
            <a:ext cx="154000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" name="Text Box 231">
            <a:extLst>
              <a:ext uri="{FF2B5EF4-FFF2-40B4-BE49-F238E27FC236}">
                <a16:creationId xmlns:a16="http://schemas.microsoft.com/office/drawing/2014/main" id="{73167667-F267-31F6-6D16-FA412F1C5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688" y="4202395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DC2D79A9-151D-4D90-F27E-A54C15ED5805}"/>
              </a:ext>
            </a:extLst>
          </p:cNvPr>
          <p:cNvCxnSpPr>
            <a:cxnSpLocks/>
          </p:cNvCxnSpPr>
          <p:nvPr/>
        </p:nvCxnSpPr>
        <p:spPr bwMode="auto">
          <a:xfrm>
            <a:off x="7430417" y="4129232"/>
            <a:ext cx="99951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Text Box 231">
            <a:extLst>
              <a:ext uri="{FF2B5EF4-FFF2-40B4-BE49-F238E27FC236}">
                <a16:creationId xmlns:a16="http://schemas.microsoft.com/office/drawing/2014/main" id="{D8FE6725-884D-0ACE-2D2B-D8907DC18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2694" y="3761989"/>
            <a:ext cx="115416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/>
          <a:p>
            <a:pPr>
              <a:buFontTx/>
              <a:buNone/>
            </a:pPr>
            <a:r>
              <a:rPr lang="es-ES_tradnl" altLang="es-ES" dirty="0">
                <a:solidFill>
                  <a:srgbClr val="9999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</a:p>
        </p:txBody>
      </p:sp>
      <p:sp>
        <p:nvSpPr>
          <p:cNvPr id="42" name="Text Box 231">
            <a:extLst>
              <a:ext uri="{FF2B5EF4-FFF2-40B4-BE49-F238E27FC236}">
                <a16:creationId xmlns:a16="http://schemas.microsoft.com/office/drawing/2014/main" id="{12246298-DB7D-9CD4-72A3-41FDF08FA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689" y="3095234"/>
            <a:ext cx="255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3" name="AutoShape 166">
            <a:extLst>
              <a:ext uri="{FF2B5EF4-FFF2-40B4-BE49-F238E27FC236}">
                <a16:creationId xmlns:a16="http://schemas.microsoft.com/office/drawing/2014/main" id="{250E80ED-1FDA-E56F-E87B-E7883FEFF101}"/>
              </a:ext>
            </a:extLst>
          </p:cNvPr>
          <p:cNvCxnSpPr>
            <a:cxnSpLocks noChangeShapeType="1"/>
            <a:stCxn id="25" idx="2"/>
            <a:endCxn id="38" idx="3"/>
          </p:cNvCxnSpPr>
          <p:nvPr/>
        </p:nvCxnSpPr>
        <p:spPr bwMode="auto">
          <a:xfrm rot="5400000">
            <a:off x="8927906" y="3039083"/>
            <a:ext cx="242458" cy="1535749"/>
          </a:xfrm>
          <a:prstGeom prst="bentConnector2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166">
            <a:extLst>
              <a:ext uri="{FF2B5EF4-FFF2-40B4-BE49-F238E27FC236}">
                <a16:creationId xmlns:a16="http://schemas.microsoft.com/office/drawing/2014/main" id="{70C79F58-EA6F-1186-A854-1458CF7DC481}"/>
              </a:ext>
            </a:extLst>
          </p:cNvPr>
          <p:cNvCxnSpPr>
            <a:cxnSpLocks noChangeShapeType="1"/>
            <a:stCxn id="18" idx="0"/>
            <a:endCxn id="42" idx="0"/>
          </p:cNvCxnSpPr>
          <p:nvPr/>
        </p:nvCxnSpPr>
        <p:spPr bwMode="auto">
          <a:xfrm rot="16200000" flipV="1">
            <a:off x="8894181" y="2200528"/>
            <a:ext cx="130118" cy="1919529"/>
          </a:xfrm>
          <a:prstGeom prst="bentConnector3">
            <a:avLst>
              <a:gd name="adj1" fmla="val 275687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AutoShape 449">
            <a:extLst>
              <a:ext uri="{FF2B5EF4-FFF2-40B4-BE49-F238E27FC236}">
                <a16:creationId xmlns:a16="http://schemas.microsoft.com/office/drawing/2014/main" id="{37C97358-7580-E1FD-1311-D6E897073374}"/>
              </a:ext>
            </a:extLst>
          </p:cNvPr>
          <p:cNvCxnSpPr>
            <a:cxnSpLocks noChangeShapeType="1"/>
            <a:stCxn id="46" idx="3"/>
            <a:endCxn id="18" idx="1"/>
          </p:cNvCxnSpPr>
          <p:nvPr/>
        </p:nvCxnSpPr>
        <p:spPr bwMode="auto">
          <a:xfrm flipV="1">
            <a:off x="9073121" y="3340446"/>
            <a:ext cx="590309" cy="230256"/>
          </a:xfrm>
          <a:prstGeom prst="bentConnector3">
            <a:avLst>
              <a:gd name="adj1" fmla="val 50000"/>
            </a:avLst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6" name="Tabla 45">
            <a:extLst>
              <a:ext uri="{FF2B5EF4-FFF2-40B4-BE49-F238E27FC236}">
                <a16:creationId xmlns:a16="http://schemas.microsoft.com/office/drawing/2014/main" id="{A0202A9F-AEB6-2B3D-35CB-30731DF0788D}"/>
              </a:ext>
            </a:extLst>
          </p:cNvPr>
          <p:cNvGraphicFramePr>
            <a:graphicFrameLocks noGrp="1"/>
          </p:cNvGraphicFramePr>
          <p:nvPr/>
        </p:nvGraphicFramePr>
        <p:xfrm>
          <a:off x="8713271" y="3448086"/>
          <a:ext cx="359850" cy="2452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pc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sp>
        <p:nvSpPr>
          <p:cNvPr id="47" name="Text Box 231">
            <a:extLst>
              <a:ext uri="{FF2B5EF4-FFF2-40B4-BE49-F238E27FC236}">
                <a16:creationId xmlns:a16="http://schemas.microsoft.com/office/drawing/2014/main" id="{DA5E3421-03C0-E1F6-5C21-D6A811A78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260" y="3095234"/>
            <a:ext cx="154000" cy="230188"/>
          </a:xfrm>
          <a:prstGeom prst="rect">
            <a:avLst/>
          </a:prstGeom>
          <a:solidFill>
            <a:srgbClr val="CCCC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" name="Text Box 231">
            <a:extLst>
              <a:ext uri="{FF2B5EF4-FFF2-40B4-BE49-F238E27FC236}">
                <a16:creationId xmlns:a16="http://schemas.microsoft.com/office/drawing/2014/main" id="{A7AC08CB-CD69-FE6C-F31B-ABC15D374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688" y="3813092"/>
            <a:ext cx="255572" cy="230188"/>
          </a:xfrm>
          <a:prstGeom prst="rect">
            <a:avLst/>
          </a:prstGeom>
          <a:solidFill>
            <a:srgbClr val="CCCC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" name="Text Box 213">
            <a:extLst>
              <a:ext uri="{FF2B5EF4-FFF2-40B4-BE49-F238E27FC236}">
                <a16:creationId xmlns:a16="http://schemas.microsoft.com/office/drawing/2014/main" id="{6C6FE3C7-9ED5-2DCB-DBA5-F0F2873B5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8780" y="4589984"/>
            <a:ext cx="469680" cy="138499"/>
          </a:xfrm>
          <a:prstGeom prst="rect">
            <a:avLst/>
          </a:prstGeom>
          <a:noFill/>
          <a:ln w="3175" cmpd="sng">
            <a:noFill/>
            <a:round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>
            <a:defPPr>
              <a:defRPr lang="en-US"/>
            </a:defPPr>
          </a:lstStyle>
          <a:p>
            <a:pPr algn="l" eaLnBrk="0" hangingPunct="0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tabLst>
                <a:tab pos="179388" algn="l"/>
              </a:tabLst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etiqueta:</a:t>
            </a:r>
          </a:p>
        </p:txBody>
      </p:sp>
      <p:sp>
        <p:nvSpPr>
          <p:cNvPr id="50" name="Text Box 213">
            <a:extLst>
              <a:ext uri="{FF2B5EF4-FFF2-40B4-BE49-F238E27FC236}">
                <a16:creationId xmlns:a16="http://schemas.microsoft.com/office/drawing/2014/main" id="{84351D7D-31AE-E795-F68D-053A6A23B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8780" y="4070994"/>
            <a:ext cx="262892" cy="138499"/>
          </a:xfrm>
          <a:prstGeom prst="rect">
            <a:avLst/>
          </a:prstGeom>
          <a:noFill/>
          <a:ln w="3175" cmpd="sng">
            <a:noFill/>
            <a:round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>
            <a:defPPr>
              <a:defRPr lang="en-US"/>
            </a:defPPr>
          </a:lstStyle>
          <a:p>
            <a:pPr algn="l" eaLnBrk="0" hangingPunct="0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tabLst>
                <a:tab pos="179388" algn="l"/>
              </a:tabLst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.data</a:t>
            </a:r>
          </a:p>
        </p:txBody>
      </p:sp>
      <p:sp>
        <p:nvSpPr>
          <p:cNvPr id="51" name="Text Box 213">
            <a:extLst>
              <a:ext uri="{FF2B5EF4-FFF2-40B4-BE49-F238E27FC236}">
                <a16:creationId xmlns:a16="http://schemas.microsoft.com/office/drawing/2014/main" id="{259A9F1D-57E7-0B25-1A9B-4487DA6C6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8780" y="2710506"/>
            <a:ext cx="232436" cy="138499"/>
          </a:xfrm>
          <a:prstGeom prst="rect">
            <a:avLst/>
          </a:prstGeom>
          <a:noFill/>
          <a:ln w="3175" cmpd="sng">
            <a:noFill/>
            <a:round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>
            <a:defPPr>
              <a:defRPr lang="en-US"/>
            </a:defPPr>
          </a:lstStyle>
          <a:p>
            <a:pPr algn="l" eaLnBrk="0" hangingPunct="0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tabLst>
                <a:tab pos="179388" algn="l"/>
              </a:tabLst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.text</a:t>
            </a:r>
          </a:p>
        </p:txBody>
      </p:sp>
      <p:cxnSp>
        <p:nvCxnSpPr>
          <p:cNvPr id="31" name="AutoShape 166">
            <a:extLst>
              <a:ext uri="{FF2B5EF4-FFF2-40B4-BE49-F238E27FC236}">
                <a16:creationId xmlns:a16="http://schemas.microsoft.com/office/drawing/2014/main" id="{20262569-5685-1F16-AC16-94A03D079EF5}"/>
              </a:ext>
            </a:extLst>
          </p:cNvPr>
          <p:cNvCxnSpPr>
            <a:cxnSpLocks noChangeShapeType="1"/>
            <a:stCxn id="5" idx="2"/>
            <a:endCxn id="28" idx="1"/>
          </p:cNvCxnSpPr>
          <p:nvPr/>
        </p:nvCxnSpPr>
        <p:spPr bwMode="auto">
          <a:xfrm rot="5400000">
            <a:off x="7964350" y="2975578"/>
            <a:ext cx="265420" cy="3951885"/>
          </a:xfrm>
          <a:prstGeom prst="bentConnector3">
            <a:avLst>
              <a:gd name="adj1" fmla="val 183169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 Box 231">
            <a:extLst>
              <a:ext uri="{FF2B5EF4-FFF2-40B4-BE49-F238E27FC236}">
                <a16:creationId xmlns:a16="http://schemas.microsoft.com/office/drawing/2014/main" id="{5E742F7A-8BF0-F166-C898-341422B97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3426" y="4588622"/>
            <a:ext cx="819152" cy="230188"/>
          </a:xfrm>
          <a:prstGeom prst="rect">
            <a:avLst/>
          </a:prstGeom>
          <a:solidFill>
            <a:srgbClr val="9999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>
              <a:buFontTx/>
              <a:buNone/>
            </a:pPr>
            <a:r>
              <a:rPr lang="es-ES_tradnl" altLang="es-ES" sz="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palabra</a:t>
            </a:r>
          </a:p>
        </p:txBody>
      </p:sp>
    </p:spTree>
    <p:extLst>
      <p:ext uri="{BB962C8B-B14F-4D97-AF65-F5344CB8AC3E}">
        <p14:creationId xmlns:p14="http://schemas.microsoft.com/office/powerpoint/2010/main" val="85965809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Transferencia de datos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425484"/>
            <a:ext cx="3757107" cy="1222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store word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Almacena un registro en</a:t>
            </a:r>
            <a:b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la palabra de memoria</a:t>
            </a: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indicada por la etiqueta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90BF3B7-668F-CB54-3008-55B987B47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777750"/>
              </p:ext>
            </p:extLst>
          </p:nvPr>
        </p:nvGraphicFramePr>
        <p:xfrm>
          <a:off x="404723" y="1438874"/>
          <a:ext cx="9066004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651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5149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4941859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Pseudo-instrucción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sw 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rs2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9999FF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[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99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r>
                        <a:rPr lang="es-ES_tradnl" altLang="es-ES" sz="1400" i="0" baseline="-25000" dirty="0">
                          <a:solidFill>
                            <a:srgbClr val="9999F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]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 </a:t>
                      </a:r>
                      <a:r>
                        <a:rPr lang="es-ES_tradnl" altLang="es-ES" sz="1400" i="0" dirty="0">
                          <a:solidFill>
                            <a:srgbClr val="6699F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rs2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1400" i="0" baseline="-25000" dirty="0">
                        <a:solidFill>
                          <a:srgbClr val="FF9933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0">
                        <a:tabLst>
                          <a:tab pos="625475" algn="l"/>
                        </a:tabLst>
                      </a:pP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auipc	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33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r>
                        <a:rPr lang="es-ES_tradnl" altLang="es-ES" sz="1400" b="0" i="0" baseline="-2500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31:12</a:t>
                      </a:r>
                      <a:endParaRPr kumimoji="0" lang="es-ES_tradnl" altLang="es-E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9933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179388" indent="0">
                        <a:tabLst>
                          <a:tab pos="625475" algn="l"/>
                        </a:tabLst>
                      </a:pP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sw	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33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r>
                        <a:rPr lang="es-ES_tradnl" altLang="es-ES" sz="1400" b="0" i="0" baseline="-25000" dirty="0">
                          <a:solidFill>
                            <a:srgbClr val="FF9933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11:0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(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)</a:t>
                      </a:r>
                      <a:endParaRPr lang="es-ES" sz="1400" b="0" dirty="0">
                        <a:solidFill>
                          <a:srgbClr val="9999FF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sp>
        <p:nvSpPr>
          <p:cNvPr id="28" name="AutoShape 165">
            <a:extLst>
              <a:ext uri="{FF2B5EF4-FFF2-40B4-BE49-F238E27FC236}">
                <a16:creationId xmlns:a16="http://schemas.microsoft.com/office/drawing/2014/main" id="{640239EE-9F7D-EA37-456A-4ED638F33B73}"/>
              </a:ext>
            </a:extLst>
          </p:cNvPr>
          <p:cNvSpPr>
            <a:spLocks/>
          </p:cNvSpPr>
          <p:nvPr/>
        </p:nvSpPr>
        <p:spPr bwMode="auto">
          <a:xfrm rot="16200000">
            <a:off x="6096610" y="4290710"/>
            <a:ext cx="146050" cy="1440989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graphicFrame>
        <p:nvGraphicFramePr>
          <p:cNvPr id="32" name="Tabla 31">
            <a:extLst>
              <a:ext uri="{FF2B5EF4-FFF2-40B4-BE49-F238E27FC236}">
                <a16:creationId xmlns:a16="http://schemas.microsoft.com/office/drawing/2014/main" id="{B7721FBF-492B-533F-8306-D4155720DA89}"/>
              </a:ext>
            </a:extLst>
          </p:cNvPr>
          <p:cNvGraphicFramePr>
            <a:graphicFrameLocks noGrp="1"/>
          </p:cNvGraphicFramePr>
          <p:nvPr/>
        </p:nvGraphicFramePr>
        <p:xfrm>
          <a:off x="5449142" y="2903290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cxnSp>
        <p:nvCxnSpPr>
          <p:cNvPr id="3" name="AutoShape 199">
            <a:extLst>
              <a:ext uri="{FF2B5EF4-FFF2-40B4-BE49-F238E27FC236}">
                <a16:creationId xmlns:a16="http://schemas.microsoft.com/office/drawing/2014/main" id="{1A39BCAF-F8B5-43A5-7382-ABA9D64980AB}"/>
              </a:ext>
            </a:extLst>
          </p:cNvPr>
          <p:cNvCxnSpPr>
            <a:cxnSpLocks noChangeShapeType="1"/>
            <a:stCxn id="37" idx="3"/>
            <a:endCxn id="46" idx="1"/>
          </p:cNvCxnSpPr>
          <p:nvPr/>
        </p:nvCxnSpPr>
        <p:spPr bwMode="auto">
          <a:xfrm>
            <a:off x="8281260" y="3569257"/>
            <a:ext cx="432011" cy="1445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AutoShape 449">
            <a:extLst>
              <a:ext uri="{FF2B5EF4-FFF2-40B4-BE49-F238E27FC236}">
                <a16:creationId xmlns:a16="http://schemas.microsoft.com/office/drawing/2014/main" id="{49F4C400-B76D-DBCF-1C63-2FED40348524}"/>
              </a:ext>
            </a:extLst>
          </p:cNvPr>
          <p:cNvCxnSpPr>
            <a:cxnSpLocks noChangeShapeType="1"/>
            <a:stCxn id="39" idx="3"/>
          </p:cNvCxnSpPr>
          <p:nvPr/>
        </p:nvCxnSpPr>
        <p:spPr bwMode="auto">
          <a:xfrm>
            <a:off x="8281259" y="4317489"/>
            <a:ext cx="1382172" cy="387589"/>
          </a:xfrm>
          <a:prstGeom prst="bentConnector3">
            <a:avLst>
              <a:gd name="adj1" fmla="val 50000"/>
            </a:avLst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upo 5">
            <a:extLst>
              <a:ext uri="{FF2B5EF4-FFF2-40B4-BE49-F238E27FC236}">
                <a16:creationId xmlns:a16="http://schemas.microsoft.com/office/drawing/2014/main" id="{72684896-BEC5-24A8-A5ED-EF4E93256669}"/>
              </a:ext>
            </a:extLst>
          </p:cNvPr>
          <p:cNvGrpSpPr/>
          <p:nvPr/>
        </p:nvGrpSpPr>
        <p:grpSpPr>
          <a:xfrm>
            <a:off x="9663430" y="2450156"/>
            <a:ext cx="819153" cy="3237278"/>
            <a:chOff x="9663433" y="2450156"/>
            <a:chExt cx="819153" cy="3237278"/>
          </a:xfrm>
        </p:grpSpPr>
        <p:sp>
          <p:nvSpPr>
            <p:cNvPr id="9" name="Text Box 213">
              <a:extLst>
                <a:ext uri="{FF2B5EF4-FFF2-40B4-BE49-F238E27FC236}">
                  <a16:creationId xmlns:a16="http://schemas.microsoft.com/office/drawing/2014/main" id="{BBDA8D76-953D-570F-9A15-88D3D49174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3434" y="2710506"/>
              <a:ext cx="819152" cy="27165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</a:lstStyle>
            <a:p>
              <a:endParaRPr lang="es-ES_tradnl" altLang="es-ES"/>
            </a:p>
          </p:txBody>
        </p:sp>
        <p:sp>
          <p:nvSpPr>
            <p:cNvPr id="10" name="Freeform 228">
              <a:extLst>
                <a:ext uri="{FF2B5EF4-FFF2-40B4-BE49-F238E27FC236}">
                  <a16:creationId xmlns:a16="http://schemas.microsoft.com/office/drawing/2014/main" id="{305AA9BB-7EEE-274C-6195-1AD58511B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3434" y="2450156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229">
              <a:extLst>
                <a:ext uri="{FF2B5EF4-FFF2-40B4-BE49-F238E27FC236}">
                  <a16:creationId xmlns:a16="http://schemas.microsoft.com/office/drawing/2014/main" id="{27B13AFC-4DB8-2012-1DED-D62449DE29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63435" y="5427084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 Box 230">
              <a:extLst>
                <a:ext uri="{FF2B5EF4-FFF2-40B4-BE49-F238E27FC236}">
                  <a16:creationId xmlns:a16="http://schemas.microsoft.com/office/drawing/2014/main" id="{EDD35F3A-214A-D881-3A5F-0C7255BCC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3433" y="3225352"/>
              <a:ext cx="511148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9" name="Text Box 231">
              <a:extLst>
                <a:ext uri="{FF2B5EF4-FFF2-40B4-BE49-F238E27FC236}">
                  <a16:creationId xmlns:a16="http://schemas.microsoft.com/office/drawing/2014/main" id="{39C4C2E7-A754-840B-A1B9-5C6F3A3609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2038" y="3225352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24" name="Text Box 231">
              <a:extLst>
                <a:ext uri="{FF2B5EF4-FFF2-40B4-BE49-F238E27FC236}">
                  <a16:creationId xmlns:a16="http://schemas.microsoft.com/office/drawing/2014/main" id="{4F6C1C2F-ABAE-8139-BAF0-2CA103054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4581" y="3225778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5" name="Text Box 230">
              <a:extLst>
                <a:ext uri="{FF2B5EF4-FFF2-40B4-BE49-F238E27FC236}">
                  <a16:creationId xmlns:a16="http://schemas.microsoft.com/office/drawing/2014/main" id="{918077BE-96E8-598E-9F8C-1ABC5EF15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3433" y="3455540"/>
              <a:ext cx="307158" cy="230188"/>
            </a:xfrm>
            <a:prstGeom prst="rect">
              <a:avLst/>
            </a:prstGeom>
            <a:solidFill>
              <a:srgbClr val="FFE7B7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6" name="Text Box 231">
              <a:extLst>
                <a:ext uri="{FF2B5EF4-FFF2-40B4-BE49-F238E27FC236}">
                  <a16:creationId xmlns:a16="http://schemas.microsoft.com/office/drawing/2014/main" id="{9561854A-6EB7-2288-6AAD-C96A0C4C9E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2038" y="3455540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27" name="Text Box 231">
              <a:extLst>
                <a:ext uri="{FF2B5EF4-FFF2-40B4-BE49-F238E27FC236}">
                  <a16:creationId xmlns:a16="http://schemas.microsoft.com/office/drawing/2014/main" id="{657EFE38-B715-B9C5-151E-53F96A50AD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4581" y="3455966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9" name="Text Box 231">
              <a:extLst>
                <a:ext uri="{FF2B5EF4-FFF2-40B4-BE49-F238E27FC236}">
                  <a16:creationId xmlns:a16="http://schemas.microsoft.com/office/drawing/2014/main" id="{909F7862-BD23-FE00-E722-E3BDD43304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70591" y="3455966"/>
              <a:ext cx="127457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0" name="Text Box 231">
              <a:extLst>
                <a:ext uri="{FF2B5EF4-FFF2-40B4-BE49-F238E27FC236}">
                  <a16:creationId xmlns:a16="http://schemas.microsoft.com/office/drawing/2014/main" id="{36D6EDBA-9E7D-5CF4-C0E4-261FC9CF27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98048" y="3455540"/>
              <a:ext cx="76533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</p:grpSp>
      <p:sp>
        <p:nvSpPr>
          <p:cNvPr id="37" name="Text Box 231">
            <a:extLst>
              <a:ext uri="{FF2B5EF4-FFF2-40B4-BE49-F238E27FC236}">
                <a16:creationId xmlns:a16="http://schemas.microsoft.com/office/drawing/2014/main" id="{CB570A8C-2498-FCA0-54C6-12065D517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689" y="3454163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8" name="Text Box 231">
            <a:extLst>
              <a:ext uri="{FF2B5EF4-FFF2-40B4-BE49-F238E27FC236}">
                <a16:creationId xmlns:a16="http://schemas.microsoft.com/office/drawing/2014/main" id="{BEB7580C-8005-A8D3-BAA8-743B9D186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260" y="3813092"/>
            <a:ext cx="154000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" name="Text Box 231">
            <a:extLst>
              <a:ext uri="{FF2B5EF4-FFF2-40B4-BE49-F238E27FC236}">
                <a16:creationId xmlns:a16="http://schemas.microsoft.com/office/drawing/2014/main" id="{73167667-F267-31F6-6D16-FA412F1C5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688" y="4202395"/>
            <a:ext cx="409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DC2D79A9-151D-4D90-F27E-A54C15ED5805}"/>
              </a:ext>
            </a:extLst>
          </p:cNvPr>
          <p:cNvCxnSpPr>
            <a:cxnSpLocks/>
          </p:cNvCxnSpPr>
          <p:nvPr/>
        </p:nvCxnSpPr>
        <p:spPr bwMode="auto">
          <a:xfrm>
            <a:off x="7430417" y="4129232"/>
            <a:ext cx="99951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Text Box 231">
            <a:extLst>
              <a:ext uri="{FF2B5EF4-FFF2-40B4-BE49-F238E27FC236}">
                <a16:creationId xmlns:a16="http://schemas.microsoft.com/office/drawing/2014/main" id="{D8FE6725-884D-0ACE-2D2B-D8907DC18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2694" y="3761989"/>
            <a:ext cx="115416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/>
          <a:p>
            <a:pPr>
              <a:buFontTx/>
              <a:buNone/>
            </a:pPr>
            <a:r>
              <a:rPr lang="es-ES_tradnl" altLang="es-ES" dirty="0">
                <a:solidFill>
                  <a:srgbClr val="9999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+</a:t>
            </a:r>
          </a:p>
        </p:txBody>
      </p:sp>
      <p:sp>
        <p:nvSpPr>
          <p:cNvPr id="42" name="Text Box 231">
            <a:extLst>
              <a:ext uri="{FF2B5EF4-FFF2-40B4-BE49-F238E27FC236}">
                <a16:creationId xmlns:a16="http://schemas.microsoft.com/office/drawing/2014/main" id="{12246298-DB7D-9CD4-72A3-41FDF08FA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689" y="3095234"/>
            <a:ext cx="255571" cy="230188"/>
          </a:xfrm>
          <a:prstGeom prst="rect">
            <a:avLst/>
          </a:prstGeom>
          <a:solidFill>
            <a:srgbClr val="9999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43" name="AutoShape 166">
            <a:extLst>
              <a:ext uri="{FF2B5EF4-FFF2-40B4-BE49-F238E27FC236}">
                <a16:creationId xmlns:a16="http://schemas.microsoft.com/office/drawing/2014/main" id="{250E80ED-1FDA-E56F-E87B-E7883FEFF101}"/>
              </a:ext>
            </a:extLst>
          </p:cNvPr>
          <p:cNvCxnSpPr>
            <a:cxnSpLocks noChangeShapeType="1"/>
            <a:stCxn id="25" idx="2"/>
            <a:endCxn id="38" idx="3"/>
          </p:cNvCxnSpPr>
          <p:nvPr/>
        </p:nvCxnSpPr>
        <p:spPr bwMode="auto">
          <a:xfrm rot="5400000">
            <a:off x="8927906" y="3039083"/>
            <a:ext cx="242458" cy="1535749"/>
          </a:xfrm>
          <a:prstGeom prst="bentConnector2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166">
            <a:extLst>
              <a:ext uri="{FF2B5EF4-FFF2-40B4-BE49-F238E27FC236}">
                <a16:creationId xmlns:a16="http://schemas.microsoft.com/office/drawing/2014/main" id="{70C79F58-EA6F-1186-A854-1458CF7DC481}"/>
              </a:ext>
            </a:extLst>
          </p:cNvPr>
          <p:cNvCxnSpPr>
            <a:cxnSpLocks noChangeShapeType="1"/>
            <a:stCxn id="18" idx="0"/>
            <a:endCxn id="42" idx="0"/>
          </p:cNvCxnSpPr>
          <p:nvPr/>
        </p:nvCxnSpPr>
        <p:spPr bwMode="auto">
          <a:xfrm rot="16200000" flipV="1">
            <a:off x="8894181" y="2200528"/>
            <a:ext cx="130118" cy="1919529"/>
          </a:xfrm>
          <a:prstGeom prst="bentConnector3">
            <a:avLst>
              <a:gd name="adj1" fmla="val 275687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AutoShape 449">
            <a:extLst>
              <a:ext uri="{FF2B5EF4-FFF2-40B4-BE49-F238E27FC236}">
                <a16:creationId xmlns:a16="http://schemas.microsoft.com/office/drawing/2014/main" id="{37C97358-7580-E1FD-1311-D6E897073374}"/>
              </a:ext>
            </a:extLst>
          </p:cNvPr>
          <p:cNvCxnSpPr>
            <a:cxnSpLocks noChangeShapeType="1"/>
            <a:stCxn id="46" idx="3"/>
            <a:endCxn id="18" idx="1"/>
          </p:cNvCxnSpPr>
          <p:nvPr/>
        </p:nvCxnSpPr>
        <p:spPr bwMode="auto">
          <a:xfrm flipV="1">
            <a:off x="9073121" y="3340446"/>
            <a:ext cx="590309" cy="230256"/>
          </a:xfrm>
          <a:prstGeom prst="bentConnector3">
            <a:avLst>
              <a:gd name="adj1" fmla="val 50000"/>
            </a:avLst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6" name="Tabla 45">
            <a:extLst>
              <a:ext uri="{FF2B5EF4-FFF2-40B4-BE49-F238E27FC236}">
                <a16:creationId xmlns:a16="http://schemas.microsoft.com/office/drawing/2014/main" id="{A0202A9F-AEB6-2B3D-35CB-30731DF0788D}"/>
              </a:ext>
            </a:extLst>
          </p:cNvPr>
          <p:cNvGraphicFramePr>
            <a:graphicFrameLocks noGrp="1"/>
          </p:cNvGraphicFramePr>
          <p:nvPr/>
        </p:nvGraphicFramePr>
        <p:xfrm>
          <a:off x="8713271" y="3448086"/>
          <a:ext cx="359850" cy="2452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pc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sp>
        <p:nvSpPr>
          <p:cNvPr id="47" name="Text Box 231">
            <a:extLst>
              <a:ext uri="{FF2B5EF4-FFF2-40B4-BE49-F238E27FC236}">
                <a16:creationId xmlns:a16="http://schemas.microsoft.com/office/drawing/2014/main" id="{DA5E3421-03C0-E1F6-5C21-D6A811A78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260" y="3095234"/>
            <a:ext cx="154000" cy="230188"/>
          </a:xfrm>
          <a:prstGeom prst="rect">
            <a:avLst/>
          </a:prstGeom>
          <a:solidFill>
            <a:srgbClr val="CCCC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8" name="Text Box 231">
            <a:extLst>
              <a:ext uri="{FF2B5EF4-FFF2-40B4-BE49-F238E27FC236}">
                <a16:creationId xmlns:a16="http://schemas.microsoft.com/office/drawing/2014/main" id="{A7AC08CB-CD69-FE6C-F31B-ABC15D374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1688" y="3813092"/>
            <a:ext cx="255572" cy="230188"/>
          </a:xfrm>
          <a:prstGeom prst="rect">
            <a:avLst/>
          </a:prstGeom>
          <a:solidFill>
            <a:srgbClr val="CCCCFF"/>
          </a:solidFill>
          <a:ln w="3175">
            <a:noFill/>
            <a:miter lim="800000"/>
            <a:headEnd/>
            <a:tailEnd/>
          </a:ln>
          <a:effectLst/>
        </p:spPr>
        <p:txBody>
          <a:bodyPr lIns="0" tIns="0" rIns="0" bIns="0" anchor="ctr" anchorCtr="1"/>
          <a:lstStyle/>
          <a:p>
            <a:pPr>
              <a:buFontTx/>
              <a:buNone/>
            </a:pPr>
            <a:endParaRPr lang="es-ES_tradnl" altLang="es-ES" sz="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9" name="Text Box 213">
            <a:extLst>
              <a:ext uri="{FF2B5EF4-FFF2-40B4-BE49-F238E27FC236}">
                <a16:creationId xmlns:a16="http://schemas.microsoft.com/office/drawing/2014/main" id="{6C6FE3C7-9ED5-2DCB-DBA5-F0F2873B5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8780" y="4589984"/>
            <a:ext cx="469680" cy="138499"/>
          </a:xfrm>
          <a:prstGeom prst="rect">
            <a:avLst/>
          </a:prstGeom>
          <a:noFill/>
          <a:ln w="3175" cmpd="sng">
            <a:noFill/>
            <a:round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>
            <a:defPPr>
              <a:defRPr lang="en-US"/>
            </a:defPPr>
          </a:lstStyle>
          <a:p>
            <a:pPr algn="l" eaLnBrk="0" hangingPunct="0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tabLst>
                <a:tab pos="179388" algn="l"/>
              </a:tabLst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etiqueta:</a:t>
            </a:r>
          </a:p>
        </p:txBody>
      </p:sp>
      <p:sp>
        <p:nvSpPr>
          <p:cNvPr id="50" name="Text Box 213">
            <a:extLst>
              <a:ext uri="{FF2B5EF4-FFF2-40B4-BE49-F238E27FC236}">
                <a16:creationId xmlns:a16="http://schemas.microsoft.com/office/drawing/2014/main" id="{84351D7D-31AE-E795-F68D-053A6A23B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8780" y="4070994"/>
            <a:ext cx="262892" cy="138499"/>
          </a:xfrm>
          <a:prstGeom prst="rect">
            <a:avLst/>
          </a:prstGeom>
          <a:noFill/>
          <a:ln w="3175" cmpd="sng">
            <a:noFill/>
            <a:round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>
            <a:defPPr>
              <a:defRPr lang="en-US"/>
            </a:defPPr>
          </a:lstStyle>
          <a:p>
            <a:pPr algn="l" eaLnBrk="0" hangingPunct="0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tabLst>
                <a:tab pos="179388" algn="l"/>
              </a:tabLst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.data</a:t>
            </a:r>
          </a:p>
        </p:txBody>
      </p:sp>
      <p:sp>
        <p:nvSpPr>
          <p:cNvPr id="51" name="Text Box 213">
            <a:extLst>
              <a:ext uri="{FF2B5EF4-FFF2-40B4-BE49-F238E27FC236}">
                <a16:creationId xmlns:a16="http://schemas.microsoft.com/office/drawing/2014/main" id="{259A9F1D-57E7-0B25-1A9B-4487DA6C6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8780" y="2710506"/>
            <a:ext cx="232436" cy="138499"/>
          </a:xfrm>
          <a:prstGeom prst="rect">
            <a:avLst/>
          </a:prstGeom>
          <a:noFill/>
          <a:ln w="3175" cmpd="sng">
            <a:noFill/>
            <a:round/>
            <a:headEnd/>
            <a:tailEnd/>
          </a:ln>
          <a:effectLst/>
        </p:spPr>
        <p:txBody>
          <a:bodyPr wrap="none" lIns="0" tIns="0" rIns="0" bIns="0" anchor="ctr" anchorCtr="1">
            <a:spAutoFit/>
          </a:bodyPr>
          <a:lstStyle>
            <a:defPPr>
              <a:defRPr lang="en-US"/>
            </a:defPPr>
          </a:lstStyle>
          <a:p>
            <a:pPr algn="l" eaLnBrk="0" hangingPunct="0">
              <a:lnSpc>
                <a:spcPct val="90000"/>
              </a:lnSpc>
              <a:spcBef>
                <a:spcPct val="65000"/>
              </a:spcBef>
              <a:buClr>
                <a:schemeClr val="accent1"/>
              </a:buClr>
              <a:buSzPct val="75000"/>
              <a:tabLst>
                <a:tab pos="179388" algn="l"/>
              </a:tabLst>
            </a:pPr>
            <a:r>
              <a: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.text</a:t>
            </a:r>
          </a:p>
        </p:txBody>
      </p:sp>
      <p:cxnSp>
        <p:nvCxnSpPr>
          <p:cNvPr id="31" name="AutoShape 166">
            <a:extLst>
              <a:ext uri="{FF2B5EF4-FFF2-40B4-BE49-F238E27FC236}">
                <a16:creationId xmlns:a16="http://schemas.microsoft.com/office/drawing/2014/main" id="{20262569-5685-1F16-AC16-94A03D079EF5}"/>
              </a:ext>
            </a:extLst>
          </p:cNvPr>
          <p:cNvCxnSpPr>
            <a:cxnSpLocks noChangeShapeType="1"/>
            <a:stCxn id="28" idx="1"/>
            <a:endCxn id="5" idx="2"/>
          </p:cNvCxnSpPr>
          <p:nvPr/>
        </p:nvCxnSpPr>
        <p:spPr bwMode="auto">
          <a:xfrm rot="5400000" flipH="1" flipV="1">
            <a:off x="7964349" y="2975577"/>
            <a:ext cx="265420" cy="3951885"/>
          </a:xfrm>
          <a:prstGeom prst="bentConnector3">
            <a:avLst>
              <a:gd name="adj1" fmla="val -31060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 Box 231">
            <a:extLst>
              <a:ext uri="{FF2B5EF4-FFF2-40B4-BE49-F238E27FC236}">
                <a16:creationId xmlns:a16="http://schemas.microsoft.com/office/drawing/2014/main" id="{5E742F7A-8BF0-F166-C898-341422B97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3426" y="4588622"/>
            <a:ext cx="819152" cy="230188"/>
          </a:xfrm>
          <a:prstGeom prst="rect">
            <a:avLst/>
          </a:prstGeom>
          <a:solidFill>
            <a:srgbClr val="9999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/>
          <a:lstStyle/>
          <a:p>
            <a:pPr algn="ctr">
              <a:buFontTx/>
              <a:buNone/>
            </a:pPr>
            <a:r>
              <a:rPr lang="es-ES_tradnl" altLang="es-ES" sz="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palabra</a:t>
            </a:r>
          </a:p>
        </p:txBody>
      </p:sp>
    </p:spTree>
    <p:extLst>
      <p:ext uri="{BB962C8B-B14F-4D97-AF65-F5344CB8AC3E}">
        <p14:creationId xmlns:p14="http://schemas.microsoft.com/office/powerpoint/2010/main" val="5372852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Operaciones de desplazamiento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graphicFrame>
        <p:nvGraphicFramePr>
          <p:cNvPr id="248" name="Tabla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483989"/>
              </p:ext>
            </p:extLst>
          </p:nvPr>
        </p:nvGraphicFramePr>
        <p:xfrm>
          <a:off x="404723" y="1438874"/>
          <a:ext cx="9066004" cy="772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41668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88724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R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215210">
                <a:tc>
                  <a:txBody>
                    <a:bodyPr/>
                    <a:lstStyle/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975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sra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rs2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6699FF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/ 2</a:t>
                      </a:r>
                      <a:r>
                        <a:rPr kumimoji="0" lang="es-ES_tradnl" altLang="es-ES" sz="1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66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rs2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(en </a:t>
                      </a:r>
                      <a:r>
                        <a:rPr kumimoji="0" lang="es-ES_tradnl" altLang="es-E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comp.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a 2)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18000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731804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i="0" u="none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0x20</a:t>
                      </a: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6699F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rs2</a:t>
                      </a: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_tradnl" altLang="es-ES" sz="1200" b="1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rs1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0x5</a:t>
                      </a: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0x33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sp>
        <p:nvSpPr>
          <p:cNvPr id="29" name="Rectangle 30">
            <a:extLst>
              <a:ext uri="{FF2B5EF4-FFF2-40B4-BE49-F238E27FC236}">
                <a16:creationId xmlns:a16="http://schemas.microsoft.com/office/drawing/2014/main" id="{E40AFF29-11DD-966A-D9A5-60A9CE77C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723" y="2343783"/>
            <a:ext cx="3776065" cy="1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shift right arithmetic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Carga en un registro el contenido de otro,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previamente desplazado a la derecha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tantos bits como indica un tercer registro.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Los bits entrantes mantienen el signo.</a:t>
            </a:r>
          </a:p>
        </p:txBody>
      </p:sp>
      <p:cxnSp>
        <p:nvCxnSpPr>
          <p:cNvPr id="2" name="AutoShape 166">
            <a:extLst>
              <a:ext uri="{FF2B5EF4-FFF2-40B4-BE49-F238E27FC236}">
                <a16:creationId xmlns:a16="http://schemas.microsoft.com/office/drawing/2014/main" id="{85B18A4B-9C66-4FE5-5902-E441C8B68615}"/>
              </a:ext>
            </a:extLst>
          </p:cNvPr>
          <p:cNvCxnSpPr>
            <a:cxnSpLocks noChangeShapeType="1"/>
            <a:endCxn id="22" idx="1"/>
          </p:cNvCxnSpPr>
          <p:nvPr/>
        </p:nvCxnSpPr>
        <p:spPr bwMode="auto">
          <a:xfrm rot="10800000" flipV="1">
            <a:off x="6515165" y="5017858"/>
            <a:ext cx="448250" cy="233877"/>
          </a:xfrm>
          <a:prstGeom prst="bentConnector4">
            <a:avLst>
              <a:gd name="adj1" fmla="val 2755"/>
              <a:gd name="adj2" fmla="val 197169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AutoShape 165">
            <a:extLst>
              <a:ext uri="{FF2B5EF4-FFF2-40B4-BE49-F238E27FC236}">
                <a16:creationId xmlns:a16="http://schemas.microsoft.com/office/drawing/2014/main" id="{655E33C4-0B31-164C-A327-3589A00ADE09}"/>
              </a:ext>
            </a:extLst>
          </p:cNvPr>
          <p:cNvSpPr>
            <a:spLocks/>
          </p:cNvSpPr>
          <p:nvPr/>
        </p:nvSpPr>
        <p:spPr bwMode="auto">
          <a:xfrm rot="16200000">
            <a:off x="4950234" y="4941866"/>
            <a:ext cx="146050" cy="1440989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" name="AutoShape 139">
            <a:extLst>
              <a:ext uri="{FF2B5EF4-FFF2-40B4-BE49-F238E27FC236}">
                <a16:creationId xmlns:a16="http://schemas.microsoft.com/office/drawing/2014/main" id="{1A0618D9-EF08-5209-8F10-C474F0B79279}"/>
              </a:ext>
            </a:extLst>
          </p:cNvPr>
          <p:cNvSpPr>
            <a:spLocks/>
          </p:cNvSpPr>
          <p:nvPr/>
        </p:nvSpPr>
        <p:spPr bwMode="auto">
          <a:xfrm rot="5400000">
            <a:off x="9126359" y="2370833"/>
            <a:ext cx="146050" cy="4636149"/>
          </a:xfrm>
          <a:prstGeom prst="leftBrace">
            <a:avLst>
              <a:gd name="adj1" fmla="val 81884"/>
              <a:gd name="adj2" fmla="val 36103"/>
            </a:avLst>
          </a:prstGeom>
          <a:noFill/>
          <a:ln w="38100">
            <a:solidFill>
              <a:srgbClr val="99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" name="AutoShape 139">
            <a:extLst>
              <a:ext uri="{FF2B5EF4-FFF2-40B4-BE49-F238E27FC236}">
                <a16:creationId xmlns:a16="http://schemas.microsoft.com/office/drawing/2014/main" id="{73154799-C80D-AD8D-41CF-5FAA5A07ADA6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8407142" y="3385120"/>
            <a:ext cx="146050" cy="4644864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99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7" name="AutoShape 166">
            <a:extLst>
              <a:ext uri="{FF2B5EF4-FFF2-40B4-BE49-F238E27FC236}">
                <a16:creationId xmlns:a16="http://schemas.microsoft.com/office/drawing/2014/main" id="{727A8AC8-105B-7A94-A336-0D3AB231F8DB}"/>
              </a:ext>
            </a:extLst>
          </p:cNvPr>
          <p:cNvCxnSpPr>
            <a:cxnSpLocks noChangeShapeType="1"/>
            <a:stCxn id="23" idx="1"/>
            <a:endCxn id="5" idx="1"/>
          </p:cNvCxnSpPr>
          <p:nvPr/>
        </p:nvCxnSpPr>
        <p:spPr bwMode="auto">
          <a:xfrm rot="16200000" flipH="1">
            <a:off x="6791014" y="1563228"/>
            <a:ext cx="1236383" cy="4868927"/>
          </a:xfrm>
          <a:prstGeom prst="bentConnector3">
            <a:avLst>
              <a:gd name="adj1" fmla="val -11322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AutoShape 166">
            <a:extLst>
              <a:ext uri="{FF2B5EF4-FFF2-40B4-BE49-F238E27FC236}">
                <a16:creationId xmlns:a16="http://schemas.microsoft.com/office/drawing/2014/main" id="{AEB196BA-DEE8-BD65-9D5B-E89C96D6AA21}"/>
              </a:ext>
            </a:extLst>
          </p:cNvPr>
          <p:cNvCxnSpPr>
            <a:cxnSpLocks noChangeShapeType="1"/>
            <a:stCxn id="6" idx="1"/>
            <a:endCxn id="4" idx="1"/>
          </p:cNvCxnSpPr>
          <p:nvPr/>
        </p:nvCxnSpPr>
        <p:spPr bwMode="auto">
          <a:xfrm rot="5400000" flipH="1">
            <a:off x="6704858" y="4005269"/>
            <a:ext cx="45191" cy="3505426"/>
          </a:xfrm>
          <a:prstGeom prst="bentConnector3">
            <a:avLst>
              <a:gd name="adj1" fmla="val -437689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354567D8-2F6E-03F3-16EF-C3C12BFD2C34}"/>
              </a:ext>
            </a:extLst>
          </p:cNvPr>
          <p:cNvGraphicFramePr>
            <a:graphicFrameLocks noGrp="1"/>
          </p:cNvGraphicFramePr>
          <p:nvPr/>
        </p:nvGraphicFramePr>
        <p:xfrm>
          <a:off x="6157733" y="4831639"/>
          <a:ext cx="5368441" cy="18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93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58227523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24851749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12824625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876330473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238639453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</a:t>
                      </a:r>
                    </a:p>
                  </a:txBody>
                  <a:tcPr marL="0" marR="0" marT="0" marB="0" anchor="ctr" anchorCtr="1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</a:t>
                      </a:r>
                    </a:p>
                  </a:txBody>
                  <a:tcPr marL="0" marR="0" marT="0" marB="0" anchor="ctr" anchorCtr="1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</a:t>
                      </a:r>
                    </a:p>
                  </a:txBody>
                  <a:tcPr marL="0" marR="0" marT="0" marB="0" anchor="ctr" anchorCtr="1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</a:t>
                      </a:r>
                    </a:p>
                  </a:txBody>
                  <a:tcPr marL="0" marR="0" marT="0" marB="0" anchor="ctr" anchorCtr="1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</a:t>
                      </a:r>
                    </a:p>
                  </a:txBody>
                  <a:tcPr marL="0" marR="0" marT="0" marB="0" anchor="ctr" anchorCtr="1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2F22D2E-B6BE-BAE3-86E5-A255CC255D22}"/>
              </a:ext>
            </a:extLst>
          </p:cNvPr>
          <p:cNvCxnSpPr/>
          <p:nvPr/>
        </p:nvCxnSpPr>
        <p:spPr bwMode="auto">
          <a:xfrm flipV="1">
            <a:off x="6157733" y="4493190"/>
            <a:ext cx="0" cy="3384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67B4EE8-47E3-0347-531D-DC3B28B294D2}"/>
              </a:ext>
            </a:extLst>
          </p:cNvPr>
          <p:cNvCxnSpPr/>
          <p:nvPr/>
        </p:nvCxnSpPr>
        <p:spPr bwMode="auto">
          <a:xfrm flipV="1">
            <a:off x="6881310" y="4493189"/>
            <a:ext cx="0" cy="3384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69E0E27-D5F1-E549-C952-3889F14D7BA0}"/>
              </a:ext>
            </a:extLst>
          </p:cNvPr>
          <p:cNvCxnSpPr/>
          <p:nvPr/>
        </p:nvCxnSpPr>
        <p:spPr bwMode="auto">
          <a:xfrm>
            <a:off x="6157733" y="4615884"/>
            <a:ext cx="7061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99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1" name="AutoShape 166">
            <a:extLst>
              <a:ext uri="{FF2B5EF4-FFF2-40B4-BE49-F238E27FC236}">
                <a16:creationId xmlns:a16="http://schemas.microsoft.com/office/drawing/2014/main" id="{711AECF4-45E1-44FF-3BDC-DE6901EACDB2}"/>
              </a:ext>
            </a:extLst>
          </p:cNvPr>
          <p:cNvCxnSpPr>
            <a:cxnSpLocks noChangeShapeType="1"/>
            <a:stCxn id="25" idx="1"/>
          </p:cNvCxnSpPr>
          <p:nvPr/>
        </p:nvCxnSpPr>
        <p:spPr bwMode="auto">
          <a:xfrm>
            <a:off x="5946795" y="4088770"/>
            <a:ext cx="568369" cy="518599"/>
          </a:xfrm>
          <a:prstGeom prst="bentConnector3">
            <a:avLst>
              <a:gd name="adj1" fmla="val 99337"/>
            </a:avLst>
          </a:prstGeom>
          <a:noFill/>
          <a:ln w="38100">
            <a:solidFill>
              <a:srgbClr val="9999FF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AutoShape 139">
            <a:extLst>
              <a:ext uri="{FF2B5EF4-FFF2-40B4-BE49-F238E27FC236}">
                <a16:creationId xmlns:a16="http://schemas.microsoft.com/office/drawing/2014/main" id="{98754ABD-63AE-236C-8189-5602A42E9C60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6442140" y="4821281"/>
            <a:ext cx="146050" cy="714860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99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3" name="AutoShape 165">
            <a:extLst>
              <a:ext uri="{FF2B5EF4-FFF2-40B4-BE49-F238E27FC236}">
                <a16:creationId xmlns:a16="http://schemas.microsoft.com/office/drawing/2014/main" id="{B01C8CC7-B400-817A-71B7-A77EACBE18F5}"/>
              </a:ext>
            </a:extLst>
          </p:cNvPr>
          <p:cNvSpPr>
            <a:spLocks/>
          </p:cNvSpPr>
          <p:nvPr/>
        </p:nvSpPr>
        <p:spPr bwMode="auto">
          <a:xfrm rot="5400000" flipV="1">
            <a:off x="4950236" y="2732030"/>
            <a:ext cx="146050" cy="1440989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7FCBCE6-DBE9-A3C7-464C-9776EFBACAC9}"/>
              </a:ext>
            </a:extLst>
          </p:cNvPr>
          <p:cNvCxnSpPr>
            <a:cxnSpLocks/>
          </p:cNvCxnSpPr>
          <p:nvPr/>
        </p:nvCxnSpPr>
        <p:spPr bwMode="auto">
          <a:xfrm flipV="1">
            <a:off x="10798599" y="5026372"/>
            <a:ext cx="0" cy="5888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AutoShape 165">
            <a:extLst>
              <a:ext uri="{FF2B5EF4-FFF2-40B4-BE49-F238E27FC236}">
                <a16:creationId xmlns:a16="http://schemas.microsoft.com/office/drawing/2014/main" id="{C711B821-F2BA-59EE-DD98-E301C0DCA800}"/>
              </a:ext>
            </a:extLst>
          </p:cNvPr>
          <p:cNvSpPr>
            <a:spLocks/>
          </p:cNvSpPr>
          <p:nvPr/>
        </p:nvSpPr>
        <p:spPr bwMode="auto">
          <a:xfrm rot="10800000">
            <a:off x="5800745" y="3575978"/>
            <a:ext cx="146050" cy="1961865"/>
          </a:xfrm>
          <a:prstGeom prst="leftBrace">
            <a:avLst>
              <a:gd name="adj1" fmla="val 52536"/>
              <a:gd name="adj2" fmla="val 73862"/>
            </a:avLst>
          </a:prstGeom>
          <a:noFill/>
          <a:ln w="38100">
            <a:solidFill>
              <a:srgbClr val="66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6" name="Oval 132">
            <a:extLst>
              <a:ext uri="{FF2B5EF4-FFF2-40B4-BE49-F238E27FC236}">
                <a16:creationId xmlns:a16="http://schemas.microsoft.com/office/drawing/2014/main" id="{11DBBCE9-5DF9-4D72-D6D3-71C86D0D7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3519" y="3971305"/>
            <a:ext cx="382588" cy="230188"/>
          </a:xfrm>
          <a:prstGeom prst="roundRect">
            <a:avLst>
              <a:gd name="adj" fmla="val 28253"/>
            </a:avLst>
          </a:prstGeom>
          <a:solidFill>
            <a:srgbClr val="9999FF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 )</a:t>
            </a:r>
            <a:r>
              <a:rPr lang="es-ES_tradnl" altLang="es-ES" sz="1000" baseline="-25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</a:p>
        </p:txBody>
      </p:sp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94B9E28B-CAC6-6AC5-27E3-A86C699A167B}"/>
              </a:ext>
            </a:extLst>
          </p:cNvPr>
          <p:cNvGraphicFramePr>
            <a:graphicFrameLocks noGrp="1"/>
          </p:cNvGraphicFramePr>
          <p:nvPr/>
        </p:nvGraphicFramePr>
        <p:xfrm>
          <a:off x="4298637" y="3573691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grpSp>
        <p:nvGrpSpPr>
          <p:cNvPr id="28" name="Grupo 27">
            <a:extLst>
              <a:ext uri="{FF2B5EF4-FFF2-40B4-BE49-F238E27FC236}">
                <a16:creationId xmlns:a16="http://schemas.microsoft.com/office/drawing/2014/main" id="{F4123535-BD4A-419B-7109-AF3F3115695A}"/>
              </a:ext>
            </a:extLst>
          </p:cNvPr>
          <p:cNvGrpSpPr/>
          <p:nvPr/>
        </p:nvGrpSpPr>
        <p:grpSpPr>
          <a:xfrm>
            <a:off x="7663735" y="3595861"/>
            <a:ext cx="819151" cy="750887"/>
            <a:chOff x="9327570" y="3679960"/>
            <a:chExt cx="819151" cy="750887"/>
          </a:xfrm>
        </p:grpSpPr>
        <p:sp>
          <p:nvSpPr>
            <p:cNvPr id="30" name="Text Box 230">
              <a:extLst>
                <a:ext uri="{FF2B5EF4-FFF2-40B4-BE49-F238E27FC236}">
                  <a16:creationId xmlns:a16="http://schemas.microsoft.com/office/drawing/2014/main" id="{B92ECDCC-8FB9-8EE8-54F3-290F91709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27571" y="3940309"/>
              <a:ext cx="179701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" name="Text Box 231">
              <a:extLst>
                <a:ext uri="{FF2B5EF4-FFF2-40B4-BE49-F238E27FC236}">
                  <a16:creationId xmlns:a16="http://schemas.microsoft.com/office/drawing/2014/main" id="{2902A0FA-AA9C-7DD6-0BC5-770E622B3B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66176" y="3940309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9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" name="Text Box 231">
              <a:extLst>
                <a:ext uri="{FF2B5EF4-FFF2-40B4-BE49-F238E27FC236}">
                  <a16:creationId xmlns:a16="http://schemas.microsoft.com/office/drawing/2014/main" id="{55C4B866-BEA2-BB2B-1BB7-CCE017B289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38719" y="3940735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" name="Text Box 231">
              <a:extLst>
                <a:ext uri="{FF2B5EF4-FFF2-40B4-BE49-F238E27FC236}">
                  <a16:creationId xmlns:a16="http://schemas.microsoft.com/office/drawing/2014/main" id="{A6AA6033-E065-C3F4-F44C-748CAA5DBA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34729" y="3940735"/>
              <a:ext cx="127457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4" name="Text Box 231">
              <a:extLst>
                <a:ext uri="{FF2B5EF4-FFF2-40B4-BE49-F238E27FC236}">
                  <a16:creationId xmlns:a16="http://schemas.microsoft.com/office/drawing/2014/main" id="{27F6510D-DE54-355C-7A06-45299A3FE2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2186" y="3940309"/>
              <a:ext cx="76533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35" name="Text Box 231">
              <a:extLst>
                <a:ext uri="{FF2B5EF4-FFF2-40B4-BE49-F238E27FC236}">
                  <a16:creationId xmlns:a16="http://schemas.microsoft.com/office/drawing/2014/main" id="{88C30A2B-A3F0-96D7-840A-4C25F86FAA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7272" y="3940735"/>
              <a:ext cx="127457" cy="229761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6" name="Freeform 228">
              <a:extLst>
                <a:ext uri="{FF2B5EF4-FFF2-40B4-BE49-F238E27FC236}">
                  <a16:creationId xmlns:a16="http://schemas.microsoft.com/office/drawing/2014/main" id="{5E9FB60B-C816-FAD3-2C95-E2DDD6A08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7570" y="3679960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29">
              <a:extLst>
                <a:ext uri="{FF2B5EF4-FFF2-40B4-BE49-F238E27FC236}">
                  <a16:creationId xmlns:a16="http://schemas.microsoft.com/office/drawing/2014/main" id="{5389839F-A5EE-808A-658D-92D8E15E4E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571" y="4170497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08A73647-27BF-F8E9-AA31-2545B6445303}"/>
              </a:ext>
            </a:extLst>
          </p:cNvPr>
          <p:cNvCxnSpPr>
            <a:cxnSpLocks/>
          </p:cNvCxnSpPr>
          <p:nvPr/>
        </p:nvCxnSpPr>
        <p:spPr bwMode="auto">
          <a:xfrm flipV="1">
            <a:off x="6157735" y="5026372"/>
            <a:ext cx="0" cy="5888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0823257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EA04D4-AB98-A9AD-817B-66DCE5DC31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8925" y="1481138"/>
            <a:ext cx="9275989" cy="4841875"/>
          </a:xfrm>
        </p:spPr>
        <p:txBody>
          <a:bodyPr/>
          <a:lstStyle/>
          <a:p>
            <a:r>
              <a:rPr lang="es-ES" dirty="0"/>
              <a:t>Asume instrucciones de tamaño fijo de 32 bits</a:t>
            </a:r>
          </a:p>
          <a:p>
            <a:r>
              <a:rPr lang="es-ES" dirty="0"/>
              <a:t>Conjunto mínimo de instrucciones que el procesador debe soportar, incluyendo</a:t>
            </a:r>
          </a:p>
          <a:p>
            <a:pPr lvl="1"/>
            <a:r>
              <a:rPr lang="es-ES" dirty="0"/>
              <a:t>operaciones en aritmética entera </a:t>
            </a:r>
            <a:br>
              <a:rPr lang="es-ES" dirty="0"/>
            </a:br>
            <a:r>
              <a:rPr lang="es-ES" dirty="0"/>
              <a:t>(sumas, restas, multiplicación y divisiones)</a:t>
            </a:r>
          </a:p>
          <a:p>
            <a:pPr lvl="1"/>
            <a:r>
              <a:rPr lang="es-ES" dirty="0"/>
              <a:t>Operaciones lógicas (AND, OR, XOR)</a:t>
            </a:r>
          </a:p>
          <a:p>
            <a:pPr lvl="1"/>
            <a:r>
              <a:rPr lang="es-ES" dirty="0"/>
              <a:t>Transferencia de datos (cargar y almacenar)</a:t>
            </a:r>
          </a:p>
          <a:p>
            <a:pPr lvl="1"/>
            <a:r>
              <a:rPr lang="es-ES" dirty="0"/>
              <a:t>Operaciones de salto condicional e incondicional</a:t>
            </a:r>
          </a:p>
          <a:p>
            <a:r>
              <a:rPr lang="es-ES" dirty="0"/>
              <a:t>Extensión RVM</a:t>
            </a:r>
          </a:p>
          <a:p>
            <a:pPr lvl="1"/>
            <a:r>
              <a:rPr lang="es-ES" dirty="0"/>
              <a:t>Aporta multiplicación y división sobre enteros</a:t>
            </a:r>
          </a:p>
          <a:p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A4CD3C6-5E17-6D9F-AD2B-C4341ACD8D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Repertorio base RV32I</a:t>
            </a: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B32000-50CF-9EF1-37D1-B77F42DB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65" y="196850"/>
            <a:ext cx="11293475" cy="962025"/>
          </a:xfrm>
        </p:spPr>
        <p:txBody>
          <a:bodyPr/>
          <a:lstStyle/>
          <a:p>
            <a:r>
              <a:rPr lang="es-ES" dirty="0"/>
              <a:t>Arquitectura RISC-V</a:t>
            </a:r>
          </a:p>
        </p:txBody>
      </p:sp>
    </p:spTree>
    <p:extLst>
      <p:ext uri="{BB962C8B-B14F-4D97-AF65-F5344CB8AC3E}">
        <p14:creationId xmlns:p14="http://schemas.microsoft.com/office/powerpoint/2010/main" val="3093712712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Operaciones de desplazamiento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9" name="Rectangle 30">
            <a:extLst>
              <a:ext uri="{FF2B5EF4-FFF2-40B4-BE49-F238E27FC236}">
                <a16:creationId xmlns:a16="http://schemas.microsoft.com/office/drawing/2014/main" id="{E40AFF29-11DD-966A-D9A5-60A9CE77C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723" y="2343783"/>
            <a:ext cx="3776065" cy="141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shift right </a:t>
            </a:r>
            <a:r>
              <a:rPr lang="es-ES_tradnl" altLang="es-ES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logical</a:t>
            </a:r>
            <a:endParaRPr lang="es-ES_tradnl" altLang="es-ES" sz="1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Carga en un registro el contenido de otro,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previamente desplazado a la derecha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tantos bits como indica un tercer registro.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Los bits entrantes son ceros.</a:t>
            </a:r>
          </a:p>
        </p:txBody>
      </p:sp>
      <p:sp>
        <p:nvSpPr>
          <p:cNvPr id="4" name="AutoShape 165">
            <a:extLst>
              <a:ext uri="{FF2B5EF4-FFF2-40B4-BE49-F238E27FC236}">
                <a16:creationId xmlns:a16="http://schemas.microsoft.com/office/drawing/2014/main" id="{655E33C4-0B31-164C-A327-3589A00ADE09}"/>
              </a:ext>
            </a:extLst>
          </p:cNvPr>
          <p:cNvSpPr>
            <a:spLocks/>
          </p:cNvSpPr>
          <p:nvPr/>
        </p:nvSpPr>
        <p:spPr bwMode="auto">
          <a:xfrm rot="16200000">
            <a:off x="4950234" y="4941866"/>
            <a:ext cx="146050" cy="1440989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" name="AutoShape 139">
            <a:extLst>
              <a:ext uri="{FF2B5EF4-FFF2-40B4-BE49-F238E27FC236}">
                <a16:creationId xmlns:a16="http://schemas.microsoft.com/office/drawing/2014/main" id="{1A0618D9-EF08-5209-8F10-C474F0B79279}"/>
              </a:ext>
            </a:extLst>
          </p:cNvPr>
          <p:cNvSpPr>
            <a:spLocks/>
          </p:cNvSpPr>
          <p:nvPr/>
        </p:nvSpPr>
        <p:spPr bwMode="auto">
          <a:xfrm rot="5400000">
            <a:off x="9126359" y="2370833"/>
            <a:ext cx="146050" cy="4636149"/>
          </a:xfrm>
          <a:prstGeom prst="leftBrace">
            <a:avLst>
              <a:gd name="adj1" fmla="val 81884"/>
              <a:gd name="adj2" fmla="val 36103"/>
            </a:avLst>
          </a:prstGeom>
          <a:noFill/>
          <a:ln w="38100">
            <a:solidFill>
              <a:srgbClr val="99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6" name="AutoShape 139">
            <a:extLst>
              <a:ext uri="{FF2B5EF4-FFF2-40B4-BE49-F238E27FC236}">
                <a16:creationId xmlns:a16="http://schemas.microsoft.com/office/drawing/2014/main" id="{73154799-C80D-AD8D-41CF-5FAA5A07ADA6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8407142" y="3385120"/>
            <a:ext cx="146050" cy="4644864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99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7" name="AutoShape 166">
            <a:extLst>
              <a:ext uri="{FF2B5EF4-FFF2-40B4-BE49-F238E27FC236}">
                <a16:creationId xmlns:a16="http://schemas.microsoft.com/office/drawing/2014/main" id="{727A8AC8-105B-7A94-A336-0D3AB231F8DB}"/>
              </a:ext>
            </a:extLst>
          </p:cNvPr>
          <p:cNvCxnSpPr>
            <a:cxnSpLocks noChangeShapeType="1"/>
            <a:stCxn id="23" idx="1"/>
            <a:endCxn id="5" idx="1"/>
          </p:cNvCxnSpPr>
          <p:nvPr/>
        </p:nvCxnSpPr>
        <p:spPr bwMode="auto">
          <a:xfrm rot="16200000" flipH="1">
            <a:off x="6791014" y="1563228"/>
            <a:ext cx="1236383" cy="4868927"/>
          </a:xfrm>
          <a:prstGeom prst="bentConnector3">
            <a:avLst>
              <a:gd name="adj1" fmla="val -11322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AutoShape 166">
            <a:extLst>
              <a:ext uri="{FF2B5EF4-FFF2-40B4-BE49-F238E27FC236}">
                <a16:creationId xmlns:a16="http://schemas.microsoft.com/office/drawing/2014/main" id="{AEB196BA-DEE8-BD65-9D5B-E89C96D6AA21}"/>
              </a:ext>
            </a:extLst>
          </p:cNvPr>
          <p:cNvCxnSpPr>
            <a:cxnSpLocks noChangeShapeType="1"/>
            <a:stCxn id="6" idx="1"/>
            <a:endCxn id="4" idx="1"/>
          </p:cNvCxnSpPr>
          <p:nvPr/>
        </p:nvCxnSpPr>
        <p:spPr bwMode="auto">
          <a:xfrm rot="5400000" flipH="1">
            <a:off x="6704858" y="4005269"/>
            <a:ext cx="45191" cy="3505426"/>
          </a:xfrm>
          <a:prstGeom prst="bentConnector3">
            <a:avLst>
              <a:gd name="adj1" fmla="val -437689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354567D8-2F6E-03F3-16EF-C3C12BFD2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959932"/>
              </p:ext>
            </p:extLst>
          </p:nvPr>
        </p:nvGraphicFramePr>
        <p:xfrm>
          <a:off x="6157733" y="4831639"/>
          <a:ext cx="5368441" cy="18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93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58227523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24851749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12824625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876330473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238639453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2F22D2E-B6BE-BAE3-86E5-A255CC255D22}"/>
              </a:ext>
            </a:extLst>
          </p:cNvPr>
          <p:cNvCxnSpPr/>
          <p:nvPr/>
        </p:nvCxnSpPr>
        <p:spPr bwMode="auto">
          <a:xfrm flipV="1">
            <a:off x="6157733" y="4493190"/>
            <a:ext cx="0" cy="3384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67B4EE8-47E3-0347-531D-DC3B28B294D2}"/>
              </a:ext>
            </a:extLst>
          </p:cNvPr>
          <p:cNvCxnSpPr/>
          <p:nvPr/>
        </p:nvCxnSpPr>
        <p:spPr bwMode="auto">
          <a:xfrm flipV="1">
            <a:off x="6881310" y="4493189"/>
            <a:ext cx="0" cy="3384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69E0E27-D5F1-E549-C952-3889F14D7BA0}"/>
              </a:ext>
            </a:extLst>
          </p:cNvPr>
          <p:cNvCxnSpPr/>
          <p:nvPr/>
        </p:nvCxnSpPr>
        <p:spPr bwMode="auto">
          <a:xfrm>
            <a:off x="6157733" y="4615884"/>
            <a:ext cx="7061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99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1" name="AutoShape 166">
            <a:extLst>
              <a:ext uri="{FF2B5EF4-FFF2-40B4-BE49-F238E27FC236}">
                <a16:creationId xmlns:a16="http://schemas.microsoft.com/office/drawing/2014/main" id="{711AECF4-45E1-44FF-3BDC-DE6901EACDB2}"/>
              </a:ext>
            </a:extLst>
          </p:cNvPr>
          <p:cNvCxnSpPr>
            <a:cxnSpLocks noChangeShapeType="1"/>
            <a:stCxn id="25" idx="1"/>
          </p:cNvCxnSpPr>
          <p:nvPr/>
        </p:nvCxnSpPr>
        <p:spPr bwMode="auto">
          <a:xfrm>
            <a:off x="5946795" y="4088770"/>
            <a:ext cx="568369" cy="518599"/>
          </a:xfrm>
          <a:prstGeom prst="bentConnector3">
            <a:avLst>
              <a:gd name="adj1" fmla="val 99337"/>
            </a:avLst>
          </a:prstGeom>
          <a:noFill/>
          <a:ln w="38100">
            <a:solidFill>
              <a:srgbClr val="9999FF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AutoShape 165">
            <a:extLst>
              <a:ext uri="{FF2B5EF4-FFF2-40B4-BE49-F238E27FC236}">
                <a16:creationId xmlns:a16="http://schemas.microsoft.com/office/drawing/2014/main" id="{B01C8CC7-B400-817A-71B7-A77EACBE18F5}"/>
              </a:ext>
            </a:extLst>
          </p:cNvPr>
          <p:cNvSpPr>
            <a:spLocks/>
          </p:cNvSpPr>
          <p:nvPr/>
        </p:nvSpPr>
        <p:spPr bwMode="auto">
          <a:xfrm rot="5400000" flipV="1">
            <a:off x="4950236" y="2732030"/>
            <a:ext cx="146050" cy="1440989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7FCBCE6-DBE9-A3C7-464C-9776EFBACAC9}"/>
              </a:ext>
            </a:extLst>
          </p:cNvPr>
          <p:cNvCxnSpPr>
            <a:cxnSpLocks/>
          </p:cNvCxnSpPr>
          <p:nvPr/>
        </p:nvCxnSpPr>
        <p:spPr bwMode="auto">
          <a:xfrm flipV="1">
            <a:off x="10798599" y="5026372"/>
            <a:ext cx="0" cy="5888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AutoShape 165">
            <a:extLst>
              <a:ext uri="{FF2B5EF4-FFF2-40B4-BE49-F238E27FC236}">
                <a16:creationId xmlns:a16="http://schemas.microsoft.com/office/drawing/2014/main" id="{C711B821-F2BA-59EE-DD98-E301C0DCA800}"/>
              </a:ext>
            </a:extLst>
          </p:cNvPr>
          <p:cNvSpPr>
            <a:spLocks/>
          </p:cNvSpPr>
          <p:nvPr/>
        </p:nvSpPr>
        <p:spPr bwMode="auto">
          <a:xfrm rot="10800000">
            <a:off x="5800745" y="3575978"/>
            <a:ext cx="146050" cy="1961865"/>
          </a:xfrm>
          <a:prstGeom prst="leftBrace">
            <a:avLst>
              <a:gd name="adj1" fmla="val 52536"/>
              <a:gd name="adj2" fmla="val 73862"/>
            </a:avLst>
          </a:prstGeom>
          <a:noFill/>
          <a:ln w="38100">
            <a:solidFill>
              <a:srgbClr val="66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6" name="Oval 132">
            <a:extLst>
              <a:ext uri="{FF2B5EF4-FFF2-40B4-BE49-F238E27FC236}">
                <a16:creationId xmlns:a16="http://schemas.microsoft.com/office/drawing/2014/main" id="{11DBBCE9-5DF9-4D72-D6D3-71C86D0D7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3519" y="3971305"/>
            <a:ext cx="382588" cy="230188"/>
          </a:xfrm>
          <a:prstGeom prst="roundRect">
            <a:avLst>
              <a:gd name="adj" fmla="val 28253"/>
            </a:avLst>
          </a:prstGeom>
          <a:solidFill>
            <a:srgbClr val="9999FF"/>
          </a:soli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 )</a:t>
            </a:r>
            <a:r>
              <a:rPr lang="es-ES_tradnl" altLang="es-ES" sz="1000" baseline="-25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</a:p>
        </p:txBody>
      </p:sp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94B9E28B-CAC6-6AC5-27E3-A86C699A1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877650"/>
              </p:ext>
            </p:extLst>
          </p:nvPr>
        </p:nvGraphicFramePr>
        <p:xfrm>
          <a:off x="4298637" y="3573691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grpSp>
        <p:nvGrpSpPr>
          <p:cNvPr id="28" name="Grupo 27">
            <a:extLst>
              <a:ext uri="{FF2B5EF4-FFF2-40B4-BE49-F238E27FC236}">
                <a16:creationId xmlns:a16="http://schemas.microsoft.com/office/drawing/2014/main" id="{F4123535-BD4A-419B-7109-AF3F3115695A}"/>
              </a:ext>
            </a:extLst>
          </p:cNvPr>
          <p:cNvGrpSpPr/>
          <p:nvPr/>
        </p:nvGrpSpPr>
        <p:grpSpPr>
          <a:xfrm>
            <a:off x="7663735" y="3595861"/>
            <a:ext cx="819151" cy="750887"/>
            <a:chOff x="9327570" y="3679960"/>
            <a:chExt cx="819151" cy="750887"/>
          </a:xfrm>
        </p:grpSpPr>
        <p:sp>
          <p:nvSpPr>
            <p:cNvPr id="30" name="Text Box 230">
              <a:extLst>
                <a:ext uri="{FF2B5EF4-FFF2-40B4-BE49-F238E27FC236}">
                  <a16:creationId xmlns:a16="http://schemas.microsoft.com/office/drawing/2014/main" id="{B92ECDCC-8FB9-8EE8-54F3-290F91709B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27571" y="3940309"/>
              <a:ext cx="179701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" name="Text Box 231">
              <a:extLst>
                <a:ext uri="{FF2B5EF4-FFF2-40B4-BE49-F238E27FC236}">
                  <a16:creationId xmlns:a16="http://schemas.microsoft.com/office/drawing/2014/main" id="{2902A0FA-AA9C-7DD6-0BC5-770E622B3B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66176" y="3940309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9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" name="Text Box 231">
              <a:extLst>
                <a:ext uri="{FF2B5EF4-FFF2-40B4-BE49-F238E27FC236}">
                  <a16:creationId xmlns:a16="http://schemas.microsoft.com/office/drawing/2014/main" id="{55C4B866-BEA2-BB2B-1BB7-CCE017B289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38719" y="3940735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" name="Text Box 231">
              <a:extLst>
                <a:ext uri="{FF2B5EF4-FFF2-40B4-BE49-F238E27FC236}">
                  <a16:creationId xmlns:a16="http://schemas.microsoft.com/office/drawing/2014/main" id="{A6AA6033-E065-C3F4-F44C-748CAA5DBA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34729" y="3940735"/>
              <a:ext cx="127457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4" name="Text Box 231">
              <a:extLst>
                <a:ext uri="{FF2B5EF4-FFF2-40B4-BE49-F238E27FC236}">
                  <a16:creationId xmlns:a16="http://schemas.microsoft.com/office/drawing/2014/main" id="{27F6510D-DE54-355C-7A06-45299A3FE2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2186" y="3940309"/>
              <a:ext cx="76533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35" name="Text Box 231">
              <a:extLst>
                <a:ext uri="{FF2B5EF4-FFF2-40B4-BE49-F238E27FC236}">
                  <a16:creationId xmlns:a16="http://schemas.microsoft.com/office/drawing/2014/main" id="{88C30A2B-A3F0-96D7-840A-4C25F86FAA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7272" y="3940735"/>
              <a:ext cx="127457" cy="229761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6" name="Freeform 228">
              <a:extLst>
                <a:ext uri="{FF2B5EF4-FFF2-40B4-BE49-F238E27FC236}">
                  <a16:creationId xmlns:a16="http://schemas.microsoft.com/office/drawing/2014/main" id="{5E9FB60B-C816-FAD3-2C95-E2DDD6A08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7570" y="3679960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29">
              <a:extLst>
                <a:ext uri="{FF2B5EF4-FFF2-40B4-BE49-F238E27FC236}">
                  <a16:creationId xmlns:a16="http://schemas.microsoft.com/office/drawing/2014/main" id="{5389839F-A5EE-808A-658D-92D8E15E4E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571" y="4170497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6E34AEDD-F1D3-D2A7-10E5-AB91CC56873F}"/>
              </a:ext>
            </a:extLst>
          </p:cNvPr>
          <p:cNvCxnSpPr>
            <a:cxnSpLocks/>
          </p:cNvCxnSpPr>
          <p:nvPr/>
        </p:nvCxnSpPr>
        <p:spPr bwMode="auto">
          <a:xfrm flipV="1">
            <a:off x="6157735" y="5026372"/>
            <a:ext cx="0" cy="5888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52" name="Tabla 51">
            <a:extLst>
              <a:ext uri="{FF2B5EF4-FFF2-40B4-BE49-F238E27FC236}">
                <a16:creationId xmlns:a16="http://schemas.microsoft.com/office/drawing/2014/main" id="{CC14631E-82E5-131F-7254-14CE44EF7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717786"/>
              </p:ext>
            </p:extLst>
          </p:nvPr>
        </p:nvGraphicFramePr>
        <p:xfrm>
          <a:off x="404723" y="1438874"/>
          <a:ext cx="9066004" cy="772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41668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88724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R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215210">
                <a:tc>
                  <a:txBody>
                    <a:bodyPr/>
                    <a:lstStyle/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3975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srl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6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rs2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6699FF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/ 2</a:t>
                      </a:r>
                      <a:r>
                        <a:rPr kumimoji="0" lang="es-ES_tradnl" altLang="es-ES" sz="1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6699FF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rs2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(en binario)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18000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731804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i="0" u="none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0x0</a:t>
                      </a: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6699FF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rs2</a:t>
                      </a: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_tradnl" altLang="es-ES" sz="1200" b="1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rs1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0x5</a:t>
                      </a: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0x33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3804883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Operaciones de desplazamiento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332026"/>
            <a:ext cx="3549331" cy="1280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shift right arithmetic immediate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Carga en un registro el contenido de otro,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previamente desplazado a la derecha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tantos bits como indica un argumento.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Los bits entrantes mantienen el signo.</a:t>
            </a:r>
          </a:p>
        </p:txBody>
      </p:sp>
      <p:graphicFrame>
        <p:nvGraphicFramePr>
          <p:cNvPr id="248" name="Tabla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540731"/>
              </p:ext>
            </p:extLst>
          </p:nvPr>
        </p:nvGraphicFramePr>
        <p:xfrm>
          <a:off x="404723" y="1438874"/>
          <a:ext cx="9066004" cy="77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I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srai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kumimoji="0" lang="es-ES_tradnl" altLang="es-E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rt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/ 2</a:t>
                      </a:r>
                      <a:r>
                        <a:rPr kumimoji="0" lang="es-ES_tradnl" altLang="es-ES" sz="1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FF9933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(en </a:t>
                      </a:r>
                      <a:r>
                        <a:rPr kumimoji="0" lang="es-ES_tradnl" altLang="es-E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comp.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a 2)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</a:t>
                      </a: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_tradnl" altLang="es-ES" sz="1200" b="1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rs1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0x5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0x13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cxnSp>
        <p:nvCxnSpPr>
          <p:cNvPr id="2" name="AutoShape 166">
            <a:extLst>
              <a:ext uri="{FF2B5EF4-FFF2-40B4-BE49-F238E27FC236}">
                <a16:creationId xmlns:a16="http://schemas.microsoft.com/office/drawing/2014/main" id="{3611B4D0-DD5A-C928-C5BC-6DA4ED51BB8E}"/>
              </a:ext>
            </a:extLst>
          </p:cNvPr>
          <p:cNvCxnSpPr>
            <a:cxnSpLocks noChangeShapeType="1"/>
            <a:endCxn id="24" idx="1"/>
          </p:cNvCxnSpPr>
          <p:nvPr/>
        </p:nvCxnSpPr>
        <p:spPr bwMode="auto">
          <a:xfrm rot="10800000" flipV="1">
            <a:off x="6513011" y="5019540"/>
            <a:ext cx="448250" cy="233877"/>
          </a:xfrm>
          <a:prstGeom prst="bentConnector4">
            <a:avLst>
              <a:gd name="adj1" fmla="val 2755"/>
              <a:gd name="adj2" fmla="val 197169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AutoShape 165">
            <a:extLst>
              <a:ext uri="{FF2B5EF4-FFF2-40B4-BE49-F238E27FC236}">
                <a16:creationId xmlns:a16="http://schemas.microsoft.com/office/drawing/2014/main" id="{A4160091-8884-EB32-AA7D-4EC02DF456BE}"/>
              </a:ext>
            </a:extLst>
          </p:cNvPr>
          <p:cNvSpPr>
            <a:spLocks/>
          </p:cNvSpPr>
          <p:nvPr/>
        </p:nvSpPr>
        <p:spPr bwMode="auto">
          <a:xfrm rot="16200000">
            <a:off x="4948080" y="4943548"/>
            <a:ext cx="146050" cy="1440989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" name="AutoShape 139">
            <a:extLst>
              <a:ext uri="{FF2B5EF4-FFF2-40B4-BE49-F238E27FC236}">
                <a16:creationId xmlns:a16="http://schemas.microsoft.com/office/drawing/2014/main" id="{9FBB09D3-13C6-D65E-3D1C-7AE17FBB77F8}"/>
              </a:ext>
            </a:extLst>
          </p:cNvPr>
          <p:cNvSpPr>
            <a:spLocks/>
          </p:cNvSpPr>
          <p:nvPr/>
        </p:nvSpPr>
        <p:spPr bwMode="auto">
          <a:xfrm rot="5400000">
            <a:off x="9124205" y="2372515"/>
            <a:ext cx="146050" cy="4636149"/>
          </a:xfrm>
          <a:prstGeom prst="leftBrace">
            <a:avLst>
              <a:gd name="adj1" fmla="val 81884"/>
              <a:gd name="adj2" fmla="val 36103"/>
            </a:avLst>
          </a:prstGeom>
          <a:noFill/>
          <a:ln w="38100">
            <a:solidFill>
              <a:srgbClr val="99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" name="AutoShape 139">
            <a:extLst>
              <a:ext uri="{FF2B5EF4-FFF2-40B4-BE49-F238E27FC236}">
                <a16:creationId xmlns:a16="http://schemas.microsoft.com/office/drawing/2014/main" id="{83662599-11E2-FFDF-E94E-A236EC6DB8B9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8404988" y="3386802"/>
            <a:ext cx="146050" cy="4644864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99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6" name="AutoShape 166">
            <a:extLst>
              <a:ext uri="{FF2B5EF4-FFF2-40B4-BE49-F238E27FC236}">
                <a16:creationId xmlns:a16="http://schemas.microsoft.com/office/drawing/2014/main" id="{D4DF2FC3-3A16-9D64-CAAB-2DB22339905A}"/>
              </a:ext>
            </a:extLst>
          </p:cNvPr>
          <p:cNvCxnSpPr>
            <a:cxnSpLocks noChangeShapeType="1"/>
            <a:stCxn id="25" idx="1"/>
            <a:endCxn id="4" idx="1"/>
          </p:cNvCxnSpPr>
          <p:nvPr/>
        </p:nvCxnSpPr>
        <p:spPr bwMode="auto">
          <a:xfrm rot="16200000" flipH="1">
            <a:off x="6788860" y="1564910"/>
            <a:ext cx="1236383" cy="4868927"/>
          </a:xfrm>
          <a:prstGeom prst="bentConnector3">
            <a:avLst>
              <a:gd name="adj1" fmla="val -11322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AutoShape 166">
            <a:extLst>
              <a:ext uri="{FF2B5EF4-FFF2-40B4-BE49-F238E27FC236}">
                <a16:creationId xmlns:a16="http://schemas.microsoft.com/office/drawing/2014/main" id="{F0F68159-22EF-8EB7-A382-B74703931165}"/>
              </a:ext>
            </a:extLst>
          </p:cNvPr>
          <p:cNvCxnSpPr>
            <a:cxnSpLocks noChangeShapeType="1"/>
            <a:stCxn id="5" idx="1"/>
            <a:endCxn id="3" idx="1"/>
          </p:cNvCxnSpPr>
          <p:nvPr/>
        </p:nvCxnSpPr>
        <p:spPr bwMode="auto">
          <a:xfrm rot="5400000" flipH="1">
            <a:off x="6702704" y="4006951"/>
            <a:ext cx="45191" cy="3505426"/>
          </a:xfrm>
          <a:prstGeom prst="bentConnector3">
            <a:avLst>
              <a:gd name="adj1" fmla="val -437689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67E9E4D0-5893-232A-7CFF-CA7D11A696AF}"/>
              </a:ext>
            </a:extLst>
          </p:cNvPr>
          <p:cNvGraphicFramePr>
            <a:graphicFrameLocks noGrp="1"/>
          </p:cNvGraphicFramePr>
          <p:nvPr/>
        </p:nvGraphicFramePr>
        <p:xfrm>
          <a:off x="6155579" y="4833321"/>
          <a:ext cx="5368441" cy="18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93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58227523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24851749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12824625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876330473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238639453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</a:t>
                      </a:r>
                    </a:p>
                  </a:txBody>
                  <a:tcPr marL="0" marR="0" marT="0" marB="0" anchor="ctr" anchorCtr="1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</a:t>
                      </a:r>
                    </a:p>
                  </a:txBody>
                  <a:tcPr marL="0" marR="0" marT="0" marB="0" anchor="ctr" anchorCtr="1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</a:t>
                      </a:r>
                    </a:p>
                  </a:txBody>
                  <a:tcPr marL="0" marR="0" marT="0" marB="0" anchor="ctr" anchorCtr="1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</a:t>
                      </a:r>
                    </a:p>
                  </a:txBody>
                  <a:tcPr marL="0" marR="0" marT="0" marB="0" anchor="ctr" anchorCtr="1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</a:t>
                      </a:r>
                    </a:p>
                  </a:txBody>
                  <a:tcPr marL="0" marR="0" marT="0" marB="0" anchor="ctr" anchorCtr="1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9C428D5-5DB5-C3AB-C6D3-ED3B7A7D20DA}"/>
              </a:ext>
            </a:extLst>
          </p:cNvPr>
          <p:cNvCxnSpPr/>
          <p:nvPr/>
        </p:nvCxnSpPr>
        <p:spPr bwMode="auto">
          <a:xfrm flipV="1">
            <a:off x="6155579" y="4494872"/>
            <a:ext cx="0" cy="3384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961334E-D949-6E2C-489C-5482A07E40A3}"/>
              </a:ext>
            </a:extLst>
          </p:cNvPr>
          <p:cNvCxnSpPr/>
          <p:nvPr/>
        </p:nvCxnSpPr>
        <p:spPr bwMode="auto">
          <a:xfrm flipV="1">
            <a:off x="6879156" y="4494871"/>
            <a:ext cx="0" cy="3384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38160FF-EC49-70CE-5F56-9E95AAD78828}"/>
              </a:ext>
            </a:extLst>
          </p:cNvPr>
          <p:cNvCxnSpPr/>
          <p:nvPr/>
        </p:nvCxnSpPr>
        <p:spPr bwMode="auto">
          <a:xfrm>
            <a:off x="6155579" y="4617566"/>
            <a:ext cx="7061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99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2" name="AutoShape 166">
            <a:extLst>
              <a:ext uri="{FF2B5EF4-FFF2-40B4-BE49-F238E27FC236}">
                <a16:creationId xmlns:a16="http://schemas.microsoft.com/office/drawing/2014/main" id="{B5A81F65-33A1-04F9-C33D-C0732300343B}"/>
              </a:ext>
            </a:extLst>
          </p:cNvPr>
          <p:cNvCxnSpPr>
            <a:cxnSpLocks noChangeShapeType="1"/>
            <a:stCxn id="45" idx="1"/>
          </p:cNvCxnSpPr>
          <p:nvPr/>
        </p:nvCxnSpPr>
        <p:spPr bwMode="auto">
          <a:xfrm rot="10800000" flipV="1">
            <a:off x="6513011" y="3970680"/>
            <a:ext cx="1150724" cy="638370"/>
          </a:xfrm>
          <a:prstGeom prst="bentConnector3">
            <a:avLst>
              <a:gd name="adj1" fmla="val 100381"/>
            </a:avLst>
          </a:prstGeom>
          <a:noFill/>
          <a:ln w="38100">
            <a:solidFill>
              <a:srgbClr val="9999FF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AutoShape 139">
            <a:extLst>
              <a:ext uri="{FF2B5EF4-FFF2-40B4-BE49-F238E27FC236}">
                <a16:creationId xmlns:a16="http://schemas.microsoft.com/office/drawing/2014/main" id="{658A6377-8BD6-0C4F-664B-2D21F94D790F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6439986" y="4822963"/>
            <a:ext cx="146050" cy="714860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99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5" name="AutoShape 165">
            <a:extLst>
              <a:ext uri="{FF2B5EF4-FFF2-40B4-BE49-F238E27FC236}">
                <a16:creationId xmlns:a16="http://schemas.microsoft.com/office/drawing/2014/main" id="{6DAAFCB1-D4C0-66FD-5E9B-3738C4FE2C44}"/>
              </a:ext>
            </a:extLst>
          </p:cNvPr>
          <p:cNvSpPr>
            <a:spLocks/>
          </p:cNvSpPr>
          <p:nvPr/>
        </p:nvSpPr>
        <p:spPr bwMode="auto">
          <a:xfrm rot="5400000" flipV="1">
            <a:off x="4948082" y="2733712"/>
            <a:ext cx="146050" cy="1440989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EB33042-1215-D930-3D06-A677AA15643F}"/>
              </a:ext>
            </a:extLst>
          </p:cNvPr>
          <p:cNvCxnSpPr>
            <a:cxnSpLocks/>
          </p:cNvCxnSpPr>
          <p:nvPr/>
        </p:nvCxnSpPr>
        <p:spPr bwMode="auto">
          <a:xfrm flipV="1">
            <a:off x="10796445" y="5028054"/>
            <a:ext cx="0" cy="5888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FCF2BB5E-530E-09BC-002B-A871B85764C3}"/>
              </a:ext>
            </a:extLst>
          </p:cNvPr>
          <p:cNvGraphicFramePr>
            <a:graphicFrameLocks noGrp="1"/>
          </p:cNvGraphicFramePr>
          <p:nvPr/>
        </p:nvGraphicFramePr>
        <p:xfrm>
          <a:off x="4298637" y="3573691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grpSp>
        <p:nvGrpSpPr>
          <p:cNvPr id="41" name="Grupo 40">
            <a:extLst>
              <a:ext uri="{FF2B5EF4-FFF2-40B4-BE49-F238E27FC236}">
                <a16:creationId xmlns:a16="http://schemas.microsoft.com/office/drawing/2014/main" id="{C7979B03-DA1F-2699-8A9C-F65568E536D4}"/>
              </a:ext>
            </a:extLst>
          </p:cNvPr>
          <p:cNvGrpSpPr/>
          <p:nvPr/>
        </p:nvGrpSpPr>
        <p:grpSpPr>
          <a:xfrm>
            <a:off x="7663733" y="3595860"/>
            <a:ext cx="819152" cy="750887"/>
            <a:chOff x="8567824" y="3789584"/>
            <a:chExt cx="819152" cy="750887"/>
          </a:xfrm>
        </p:grpSpPr>
        <p:sp>
          <p:nvSpPr>
            <p:cNvPr id="42" name="Freeform 228">
              <a:extLst>
                <a:ext uri="{FF2B5EF4-FFF2-40B4-BE49-F238E27FC236}">
                  <a16:creationId xmlns:a16="http://schemas.microsoft.com/office/drawing/2014/main" id="{8B23C087-749F-E6F5-C64E-601DDC74E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7824" y="3789584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229">
              <a:extLst>
                <a:ext uri="{FF2B5EF4-FFF2-40B4-BE49-F238E27FC236}">
                  <a16:creationId xmlns:a16="http://schemas.microsoft.com/office/drawing/2014/main" id="{5530BBF2-A63D-B672-041C-F4BFBCD70A7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567825" y="4280121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87EA275F-B038-3BA6-4B1D-53C3CAD57100}"/>
                </a:ext>
              </a:extLst>
            </p:cNvPr>
            <p:cNvGrpSpPr/>
            <p:nvPr/>
          </p:nvGrpSpPr>
          <p:grpSpPr>
            <a:xfrm>
              <a:off x="8567826" y="4049310"/>
              <a:ext cx="819150" cy="230188"/>
              <a:chOff x="4186719" y="2008586"/>
              <a:chExt cx="5284008" cy="230188"/>
            </a:xfrm>
          </p:grpSpPr>
          <p:sp>
            <p:nvSpPr>
              <p:cNvPr id="45" name="Text Box 230">
                <a:extLst>
                  <a:ext uri="{FF2B5EF4-FFF2-40B4-BE49-F238E27FC236}">
                    <a16:creationId xmlns:a16="http://schemas.microsoft.com/office/drawing/2014/main" id="{F0CD6BD4-FD84-C5E9-3DA1-DA1B4EE155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6719" y="2008586"/>
                <a:ext cx="1981350" cy="230188"/>
              </a:xfrm>
              <a:prstGeom prst="rect">
                <a:avLst/>
              </a:prstGeom>
              <a:solidFill>
                <a:srgbClr val="FFE7B7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6" name="Text Box 231">
                <a:extLst>
                  <a:ext uri="{FF2B5EF4-FFF2-40B4-BE49-F238E27FC236}">
                    <a16:creationId xmlns:a16="http://schemas.microsoft.com/office/drawing/2014/main" id="{71DC9B6D-8C2C-A6A3-45E2-ED51969E3F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06103" y="2008586"/>
                <a:ext cx="1164624" cy="2301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r>
                  <a:rPr lang="es-ES_tradnl" altLang="es-ES" sz="1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  <p:sp>
            <p:nvSpPr>
              <p:cNvPr id="47" name="Text Box 231">
                <a:extLst>
                  <a:ext uri="{FF2B5EF4-FFF2-40B4-BE49-F238E27FC236}">
                    <a16:creationId xmlns:a16="http://schemas.microsoft.com/office/drawing/2014/main" id="{057DFEF8-E260-1E65-13A7-3C9258F8CD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83929" y="2009012"/>
                <a:ext cx="822174" cy="229761"/>
              </a:xfrm>
              <a:prstGeom prst="rect">
                <a:avLst/>
              </a:prstGeom>
              <a:solidFill>
                <a:srgbClr val="FFC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endPara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8" name="Text Box 231">
                <a:extLst>
                  <a:ext uri="{FF2B5EF4-FFF2-40B4-BE49-F238E27FC236}">
                    <a16:creationId xmlns:a16="http://schemas.microsoft.com/office/drawing/2014/main" id="{C16A7650-0D4F-AAD6-70C6-6319A9C82B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68069" y="2009012"/>
                <a:ext cx="822174" cy="229761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endPara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9" name="Text Box 231">
                <a:extLst>
                  <a:ext uri="{FF2B5EF4-FFF2-40B4-BE49-F238E27FC236}">
                    <a16:creationId xmlns:a16="http://schemas.microsoft.com/office/drawing/2014/main" id="{9E7CF127-3E56-F8CE-DFCF-D8974CBB77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90243" y="2008586"/>
                <a:ext cx="493686" cy="2301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r>
                  <a:rPr lang="es-ES_tradnl" altLang="es-ES" sz="1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</p:grpSp>
      </p:grp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7A40C0B-E1D8-E0BE-1447-66236290F356}"/>
              </a:ext>
            </a:extLst>
          </p:cNvPr>
          <p:cNvCxnSpPr>
            <a:cxnSpLocks/>
          </p:cNvCxnSpPr>
          <p:nvPr/>
        </p:nvCxnSpPr>
        <p:spPr bwMode="auto">
          <a:xfrm flipV="1">
            <a:off x="6155191" y="5028054"/>
            <a:ext cx="0" cy="5888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6774759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Operaciones de desplazamiento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326846"/>
            <a:ext cx="3757107" cy="1280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shift right </a:t>
            </a:r>
            <a:r>
              <a:rPr lang="es-ES_tradnl" altLang="es-ES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logical</a:t>
            </a: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immediate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Carga en un registro el contenido de otro,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previamente desplazado a la derecha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tantos bits como indica un argumento.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Los bits entrantes son ceros.</a:t>
            </a:r>
          </a:p>
        </p:txBody>
      </p:sp>
      <p:graphicFrame>
        <p:nvGraphicFramePr>
          <p:cNvPr id="248" name="Tabla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624309"/>
              </p:ext>
            </p:extLst>
          </p:nvPr>
        </p:nvGraphicFramePr>
        <p:xfrm>
          <a:off x="404723" y="1438874"/>
          <a:ext cx="9066004" cy="77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I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srli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400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kumimoji="0" lang="es-ES_tradnl" altLang="es-E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rt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/ 2</a:t>
                      </a:r>
                      <a:r>
                        <a:rPr kumimoji="0" lang="es-ES_tradnl" altLang="es-ES" sz="14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FF9933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(en binario)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</a:t>
                      </a: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_tradnl" altLang="es-ES" sz="1200" b="1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rs1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0x5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0x13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sp>
        <p:nvSpPr>
          <p:cNvPr id="3" name="AutoShape 165">
            <a:extLst>
              <a:ext uri="{FF2B5EF4-FFF2-40B4-BE49-F238E27FC236}">
                <a16:creationId xmlns:a16="http://schemas.microsoft.com/office/drawing/2014/main" id="{A4160091-8884-EB32-AA7D-4EC02DF456BE}"/>
              </a:ext>
            </a:extLst>
          </p:cNvPr>
          <p:cNvSpPr>
            <a:spLocks/>
          </p:cNvSpPr>
          <p:nvPr/>
        </p:nvSpPr>
        <p:spPr bwMode="auto">
          <a:xfrm rot="16200000">
            <a:off x="4948080" y="4943548"/>
            <a:ext cx="146050" cy="1440989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" name="AutoShape 139">
            <a:extLst>
              <a:ext uri="{FF2B5EF4-FFF2-40B4-BE49-F238E27FC236}">
                <a16:creationId xmlns:a16="http://schemas.microsoft.com/office/drawing/2014/main" id="{9FBB09D3-13C6-D65E-3D1C-7AE17FBB77F8}"/>
              </a:ext>
            </a:extLst>
          </p:cNvPr>
          <p:cNvSpPr>
            <a:spLocks/>
          </p:cNvSpPr>
          <p:nvPr/>
        </p:nvSpPr>
        <p:spPr bwMode="auto">
          <a:xfrm rot="5400000">
            <a:off x="9124205" y="2372515"/>
            <a:ext cx="146050" cy="4636149"/>
          </a:xfrm>
          <a:prstGeom prst="leftBrace">
            <a:avLst>
              <a:gd name="adj1" fmla="val 81884"/>
              <a:gd name="adj2" fmla="val 36103"/>
            </a:avLst>
          </a:prstGeom>
          <a:noFill/>
          <a:ln w="38100">
            <a:solidFill>
              <a:srgbClr val="99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" name="AutoShape 139">
            <a:extLst>
              <a:ext uri="{FF2B5EF4-FFF2-40B4-BE49-F238E27FC236}">
                <a16:creationId xmlns:a16="http://schemas.microsoft.com/office/drawing/2014/main" id="{83662599-11E2-FFDF-E94E-A236EC6DB8B9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8404988" y="3386802"/>
            <a:ext cx="146050" cy="4644864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99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6" name="AutoShape 166">
            <a:extLst>
              <a:ext uri="{FF2B5EF4-FFF2-40B4-BE49-F238E27FC236}">
                <a16:creationId xmlns:a16="http://schemas.microsoft.com/office/drawing/2014/main" id="{D4DF2FC3-3A16-9D64-CAAB-2DB22339905A}"/>
              </a:ext>
            </a:extLst>
          </p:cNvPr>
          <p:cNvCxnSpPr>
            <a:cxnSpLocks noChangeShapeType="1"/>
            <a:stCxn id="25" idx="1"/>
            <a:endCxn id="4" idx="1"/>
          </p:cNvCxnSpPr>
          <p:nvPr/>
        </p:nvCxnSpPr>
        <p:spPr bwMode="auto">
          <a:xfrm rot="16200000" flipH="1">
            <a:off x="6788860" y="1564910"/>
            <a:ext cx="1236383" cy="4868927"/>
          </a:xfrm>
          <a:prstGeom prst="bentConnector3">
            <a:avLst>
              <a:gd name="adj1" fmla="val -11322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AutoShape 166">
            <a:extLst>
              <a:ext uri="{FF2B5EF4-FFF2-40B4-BE49-F238E27FC236}">
                <a16:creationId xmlns:a16="http://schemas.microsoft.com/office/drawing/2014/main" id="{F0F68159-22EF-8EB7-A382-B74703931165}"/>
              </a:ext>
            </a:extLst>
          </p:cNvPr>
          <p:cNvCxnSpPr>
            <a:cxnSpLocks noChangeShapeType="1"/>
            <a:stCxn id="5" idx="1"/>
            <a:endCxn id="3" idx="1"/>
          </p:cNvCxnSpPr>
          <p:nvPr/>
        </p:nvCxnSpPr>
        <p:spPr bwMode="auto">
          <a:xfrm rot="5400000" flipH="1">
            <a:off x="6702704" y="4006951"/>
            <a:ext cx="45191" cy="3505426"/>
          </a:xfrm>
          <a:prstGeom prst="bentConnector3">
            <a:avLst>
              <a:gd name="adj1" fmla="val -437689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67E9E4D0-5893-232A-7CFF-CA7D11A696AF}"/>
              </a:ext>
            </a:extLst>
          </p:cNvPr>
          <p:cNvGraphicFramePr>
            <a:graphicFrameLocks noGrp="1"/>
          </p:cNvGraphicFramePr>
          <p:nvPr/>
        </p:nvGraphicFramePr>
        <p:xfrm>
          <a:off x="6155579" y="4833321"/>
          <a:ext cx="5368441" cy="18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93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58227523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24851749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12824625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876330473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238639453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9C428D5-5DB5-C3AB-C6D3-ED3B7A7D20DA}"/>
              </a:ext>
            </a:extLst>
          </p:cNvPr>
          <p:cNvCxnSpPr/>
          <p:nvPr/>
        </p:nvCxnSpPr>
        <p:spPr bwMode="auto">
          <a:xfrm flipV="1">
            <a:off x="6155579" y="4494872"/>
            <a:ext cx="0" cy="3384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961334E-D949-6E2C-489C-5482A07E40A3}"/>
              </a:ext>
            </a:extLst>
          </p:cNvPr>
          <p:cNvCxnSpPr/>
          <p:nvPr/>
        </p:nvCxnSpPr>
        <p:spPr bwMode="auto">
          <a:xfrm flipV="1">
            <a:off x="6879156" y="4494871"/>
            <a:ext cx="0" cy="3384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38160FF-EC49-70CE-5F56-9E95AAD78828}"/>
              </a:ext>
            </a:extLst>
          </p:cNvPr>
          <p:cNvCxnSpPr/>
          <p:nvPr/>
        </p:nvCxnSpPr>
        <p:spPr bwMode="auto">
          <a:xfrm>
            <a:off x="6155579" y="4617566"/>
            <a:ext cx="7061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99FF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2" name="AutoShape 166">
            <a:extLst>
              <a:ext uri="{FF2B5EF4-FFF2-40B4-BE49-F238E27FC236}">
                <a16:creationId xmlns:a16="http://schemas.microsoft.com/office/drawing/2014/main" id="{B5A81F65-33A1-04F9-C33D-C0732300343B}"/>
              </a:ext>
            </a:extLst>
          </p:cNvPr>
          <p:cNvCxnSpPr>
            <a:cxnSpLocks noChangeShapeType="1"/>
            <a:stCxn id="45" idx="1"/>
          </p:cNvCxnSpPr>
          <p:nvPr/>
        </p:nvCxnSpPr>
        <p:spPr bwMode="auto">
          <a:xfrm rot="10800000" flipV="1">
            <a:off x="6513011" y="3970680"/>
            <a:ext cx="1150724" cy="638370"/>
          </a:xfrm>
          <a:prstGeom prst="bentConnector3">
            <a:avLst>
              <a:gd name="adj1" fmla="val 100381"/>
            </a:avLst>
          </a:prstGeom>
          <a:noFill/>
          <a:ln w="38100">
            <a:solidFill>
              <a:srgbClr val="9999FF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AutoShape 165">
            <a:extLst>
              <a:ext uri="{FF2B5EF4-FFF2-40B4-BE49-F238E27FC236}">
                <a16:creationId xmlns:a16="http://schemas.microsoft.com/office/drawing/2014/main" id="{6DAAFCB1-D4C0-66FD-5E9B-3738C4FE2C44}"/>
              </a:ext>
            </a:extLst>
          </p:cNvPr>
          <p:cNvSpPr>
            <a:spLocks/>
          </p:cNvSpPr>
          <p:nvPr/>
        </p:nvSpPr>
        <p:spPr bwMode="auto">
          <a:xfrm rot="5400000" flipV="1">
            <a:off x="4948082" y="2733712"/>
            <a:ext cx="146050" cy="1440989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EB33042-1215-D930-3D06-A677AA15643F}"/>
              </a:ext>
            </a:extLst>
          </p:cNvPr>
          <p:cNvCxnSpPr>
            <a:cxnSpLocks/>
          </p:cNvCxnSpPr>
          <p:nvPr/>
        </p:nvCxnSpPr>
        <p:spPr bwMode="auto">
          <a:xfrm flipV="1">
            <a:off x="10796445" y="5028054"/>
            <a:ext cx="0" cy="5888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FCF2BB5E-530E-09BC-002B-A871B85764C3}"/>
              </a:ext>
            </a:extLst>
          </p:cNvPr>
          <p:cNvGraphicFramePr>
            <a:graphicFrameLocks noGrp="1"/>
          </p:cNvGraphicFramePr>
          <p:nvPr/>
        </p:nvGraphicFramePr>
        <p:xfrm>
          <a:off x="4298637" y="3573691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grpSp>
        <p:nvGrpSpPr>
          <p:cNvPr id="41" name="Grupo 40">
            <a:extLst>
              <a:ext uri="{FF2B5EF4-FFF2-40B4-BE49-F238E27FC236}">
                <a16:creationId xmlns:a16="http://schemas.microsoft.com/office/drawing/2014/main" id="{C7979B03-DA1F-2699-8A9C-F65568E536D4}"/>
              </a:ext>
            </a:extLst>
          </p:cNvPr>
          <p:cNvGrpSpPr/>
          <p:nvPr/>
        </p:nvGrpSpPr>
        <p:grpSpPr>
          <a:xfrm>
            <a:off x="7663733" y="3595860"/>
            <a:ext cx="819152" cy="750887"/>
            <a:chOff x="8567824" y="3789584"/>
            <a:chExt cx="819152" cy="750887"/>
          </a:xfrm>
        </p:grpSpPr>
        <p:sp>
          <p:nvSpPr>
            <p:cNvPr id="42" name="Freeform 228">
              <a:extLst>
                <a:ext uri="{FF2B5EF4-FFF2-40B4-BE49-F238E27FC236}">
                  <a16:creationId xmlns:a16="http://schemas.microsoft.com/office/drawing/2014/main" id="{8B23C087-749F-E6F5-C64E-601DDC74E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7824" y="3789584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229">
              <a:extLst>
                <a:ext uri="{FF2B5EF4-FFF2-40B4-BE49-F238E27FC236}">
                  <a16:creationId xmlns:a16="http://schemas.microsoft.com/office/drawing/2014/main" id="{5530BBF2-A63D-B672-041C-F4BFBCD70A7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567825" y="4280121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87EA275F-B038-3BA6-4B1D-53C3CAD57100}"/>
                </a:ext>
              </a:extLst>
            </p:cNvPr>
            <p:cNvGrpSpPr/>
            <p:nvPr/>
          </p:nvGrpSpPr>
          <p:grpSpPr>
            <a:xfrm>
              <a:off x="8567826" y="4049310"/>
              <a:ext cx="819150" cy="230188"/>
              <a:chOff x="4186719" y="2008586"/>
              <a:chExt cx="5284008" cy="230188"/>
            </a:xfrm>
          </p:grpSpPr>
          <p:sp>
            <p:nvSpPr>
              <p:cNvPr id="45" name="Text Box 230">
                <a:extLst>
                  <a:ext uri="{FF2B5EF4-FFF2-40B4-BE49-F238E27FC236}">
                    <a16:creationId xmlns:a16="http://schemas.microsoft.com/office/drawing/2014/main" id="{F0CD6BD4-FD84-C5E9-3DA1-DA1B4EE155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6719" y="2008586"/>
                <a:ext cx="1981350" cy="230188"/>
              </a:xfrm>
              <a:prstGeom prst="rect">
                <a:avLst/>
              </a:prstGeom>
              <a:solidFill>
                <a:srgbClr val="FFE7B7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6" name="Text Box 231">
                <a:extLst>
                  <a:ext uri="{FF2B5EF4-FFF2-40B4-BE49-F238E27FC236}">
                    <a16:creationId xmlns:a16="http://schemas.microsoft.com/office/drawing/2014/main" id="{71DC9B6D-8C2C-A6A3-45E2-ED51969E3F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06103" y="2008586"/>
                <a:ext cx="1164624" cy="2301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r>
                  <a:rPr lang="es-ES_tradnl" altLang="es-ES" sz="1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  <p:sp>
            <p:nvSpPr>
              <p:cNvPr id="47" name="Text Box 231">
                <a:extLst>
                  <a:ext uri="{FF2B5EF4-FFF2-40B4-BE49-F238E27FC236}">
                    <a16:creationId xmlns:a16="http://schemas.microsoft.com/office/drawing/2014/main" id="{057DFEF8-E260-1E65-13A7-3C9258F8CD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83929" y="2009012"/>
                <a:ext cx="822174" cy="229761"/>
              </a:xfrm>
              <a:prstGeom prst="rect">
                <a:avLst/>
              </a:prstGeom>
              <a:solidFill>
                <a:srgbClr val="FFC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endPara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8" name="Text Box 231">
                <a:extLst>
                  <a:ext uri="{FF2B5EF4-FFF2-40B4-BE49-F238E27FC236}">
                    <a16:creationId xmlns:a16="http://schemas.microsoft.com/office/drawing/2014/main" id="{C16A7650-0D4F-AAD6-70C6-6319A9C82B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68069" y="2009012"/>
                <a:ext cx="822174" cy="229761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endPara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9" name="Text Box 231">
                <a:extLst>
                  <a:ext uri="{FF2B5EF4-FFF2-40B4-BE49-F238E27FC236}">
                    <a16:creationId xmlns:a16="http://schemas.microsoft.com/office/drawing/2014/main" id="{9E7CF127-3E56-F8CE-DFCF-D8974CBB77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90243" y="2008586"/>
                <a:ext cx="493686" cy="2301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r>
                  <a:rPr lang="es-ES_tradnl" altLang="es-ES" sz="1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</p:grpSp>
      </p:grp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4AE8569E-E362-605D-9D2B-0EECD58D8158}"/>
              </a:ext>
            </a:extLst>
          </p:cNvPr>
          <p:cNvCxnSpPr>
            <a:cxnSpLocks/>
          </p:cNvCxnSpPr>
          <p:nvPr/>
        </p:nvCxnSpPr>
        <p:spPr bwMode="auto">
          <a:xfrm flipV="1">
            <a:off x="6155579" y="5028054"/>
            <a:ext cx="0" cy="5888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9326706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Operaciones de desplazamiento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3" y="2326846"/>
            <a:ext cx="3757107" cy="1280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shift </a:t>
            </a:r>
            <a:r>
              <a:rPr lang="es-ES_tradnl" altLang="es-ES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left</a:t>
            </a: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_tradnl" altLang="es-ES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logical</a:t>
            </a: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immediate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Carga en un registro el contenido de otro,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previamente desplazado a la izquierda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tantos bits como indica un argumento.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Los bits entrantes son ceros.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8" name="Tabla 2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8754275"/>
                  </p:ext>
                </p:extLst>
              </p:nvPr>
            </p:nvGraphicFramePr>
            <p:xfrm>
              <a:off x="404723" y="1438874"/>
              <a:ext cx="9066004" cy="7706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2748">
                      <a:extLst>
                        <a:ext uri="{9D8B030D-6E8A-4147-A177-3AD203B41FA5}">
                          <a16:colId xmlns:a16="http://schemas.microsoft.com/office/drawing/2014/main" val="681242124"/>
                        </a:ext>
                      </a:extLst>
                    </a:gridCol>
                    <a:gridCol w="2236984">
                      <a:extLst>
                        <a:ext uri="{9D8B030D-6E8A-4147-A177-3AD203B41FA5}">
                          <a16:colId xmlns:a16="http://schemas.microsoft.com/office/drawing/2014/main" val="237158718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8522163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057447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1672296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10864821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77561896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9288620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95962349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4114492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251280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3145283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6028202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393594214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8854800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9527274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388891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0241782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1610476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8871944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4040388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7372915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048999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61909419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01765817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5180318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265774929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66390319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09336783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20552094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95616895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730449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548423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411589128"/>
                        </a:ext>
                      </a:extLst>
                    </a:gridCol>
                  </a:tblGrid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Nemónico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Operación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800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Formato I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541296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596659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marL="8890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slli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400" i="0" dirty="0">
                              <a:solidFill>
                                <a:srgbClr val="FF6699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←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 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rt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altLang="es-E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Symbol" panose="05050102010706020507" pitchFamily="18" charset="2"/>
                                </a:rPr>
                                <m:t>×</m:t>
                              </m:r>
                            </m:oMath>
                          </a14:m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2</a:t>
                          </a:r>
                          <a:r>
                            <a:rPr kumimoji="0" lang="es-ES_tradnl" altLang="es-ES" sz="1400" b="0" i="0" u="none" strike="noStrike" kern="1200" cap="none" spc="0" normalizeH="0" baseline="30000" noProof="0" dirty="0">
                              <a:ln>
                                <a:noFill/>
                              </a:ln>
                              <a:solidFill>
                                <a:srgbClr val="FF9933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142073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FF990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num</a:t>
                          </a: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s-ES_tradnl" altLang="es-ES" sz="1200" b="1" i="0" dirty="0">
                              <a:solidFill>
                                <a:srgbClr val="00B05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rs1</a:t>
                          </a: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0x1</a:t>
                          </a: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dirty="0">
                              <a:solidFill>
                                <a:srgbClr val="FF6699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rd</a:t>
                          </a: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0x13</a:t>
                          </a: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52599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8" name="Tabla 2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8754275"/>
                  </p:ext>
                </p:extLst>
              </p:nvPr>
            </p:nvGraphicFramePr>
            <p:xfrm>
              <a:off x="404723" y="1438874"/>
              <a:ext cx="9066004" cy="7706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2748">
                      <a:extLst>
                        <a:ext uri="{9D8B030D-6E8A-4147-A177-3AD203B41FA5}">
                          <a16:colId xmlns:a16="http://schemas.microsoft.com/office/drawing/2014/main" val="681242124"/>
                        </a:ext>
                      </a:extLst>
                    </a:gridCol>
                    <a:gridCol w="2236984">
                      <a:extLst>
                        <a:ext uri="{9D8B030D-6E8A-4147-A177-3AD203B41FA5}">
                          <a16:colId xmlns:a16="http://schemas.microsoft.com/office/drawing/2014/main" val="237158718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8522163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057447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1672296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10864821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77561896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9288620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95962349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4114492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251280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3145283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6028202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393594214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8854800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9527274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388891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0241782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1610476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8871944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4040388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7372915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048999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61909419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01765817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5180318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265774929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66390319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09336783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20552094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95616895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730449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548423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411589128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Nemónico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Operación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800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Formato I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5412962"/>
                      </a:ext>
                    </a:extLst>
                  </a:tr>
                  <a:tr h="609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596659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8890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slli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937" t="-194286" r="-237057" b="-13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142073"/>
                      </a:ext>
                    </a:extLst>
                  </a:tr>
                  <a:tr h="221987"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>
                              <a:solidFill>
                                <a:srgbClr val="FF990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num</a:t>
                          </a: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s-ES_tradnl" altLang="es-ES" sz="1200" b="1" i="0">
                              <a:solidFill>
                                <a:srgbClr val="00B05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rs1</a:t>
                          </a: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0x1</a:t>
                          </a: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>
                              <a:solidFill>
                                <a:srgbClr val="FF6699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rd</a:t>
                          </a: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0x13</a:t>
                          </a: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52599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AutoShape 165">
            <a:extLst>
              <a:ext uri="{FF2B5EF4-FFF2-40B4-BE49-F238E27FC236}">
                <a16:creationId xmlns:a16="http://schemas.microsoft.com/office/drawing/2014/main" id="{A4160091-8884-EB32-AA7D-4EC02DF456BE}"/>
              </a:ext>
            </a:extLst>
          </p:cNvPr>
          <p:cNvSpPr>
            <a:spLocks/>
          </p:cNvSpPr>
          <p:nvPr/>
        </p:nvSpPr>
        <p:spPr bwMode="auto">
          <a:xfrm rot="16200000">
            <a:off x="4948080" y="4943548"/>
            <a:ext cx="146050" cy="1440989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" name="AutoShape 139">
            <a:extLst>
              <a:ext uri="{FF2B5EF4-FFF2-40B4-BE49-F238E27FC236}">
                <a16:creationId xmlns:a16="http://schemas.microsoft.com/office/drawing/2014/main" id="{9FBB09D3-13C6-D65E-3D1C-7AE17FBB77F8}"/>
              </a:ext>
            </a:extLst>
          </p:cNvPr>
          <p:cNvSpPr>
            <a:spLocks/>
          </p:cNvSpPr>
          <p:nvPr/>
        </p:nvSpPr>
        <p:spPr bwMode="auto">
          <a:xfrm rot="5400000">
            <a:off x="8409859" y="2372516"/>
            <a:ext cx="146050" cy="4636149"/>
          </a:xfrm>
          <a:prstGeom prst="leftBrace">
            <a:avLst>
              <a:gd name="adj1" fmla="val 81884"/>
              <a:gd name="adj2" fmla="val 79682"/>
            </a:avLst>
          </a:prstGeom>
          <a:noFill/>
          <a:ln w="38100">
            <a:solidFill>
              <a:srgbClr val="99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5" name="AutoShape 139">
            <a:extLst>
              <a:ext uri="{FF2B5EF4-FFF2-40B4-BE49-F238E27FC236}">
                <a16:creationId xmlns:a16="http://schemas.microsoft.com/office/drawing/2014/main" id="{83662599-11E2-FFDF-E94E-A236EC6DB8B9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9128550" y="3386802"/>
            <a:ext cx="146050" cy="4644864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99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6" name="AutoShape 166">
            <a:extLst>
              <a:ext uri="{FF2B5EF4-FFF2-40B4-BE49-F238E27FC236}">
                <a16:creationId xmlns:a16="http://schemas.microsoft.com/office/drawing/2014/main" id="{D4DF2FC3-3A16-9D64-CAAB-2DB22339905A}"/>
              </a:ext>
            </a:extLst>
          </p:cNvPr>
          <p:cNvCxnSpPr>
            <a:cxnSpLocks noChangeShapeType="1"/>
            <a:stCxn id="25" idx="1"/>
            <a:endCxn id="4" idx="1"/>
          </p:cNvCxnSpPr>
          <p:nvPr/>
        </p:nvCxnSpPr>
        <p:spPr bwMode="auto">
          <a:xfrm rot="16200000" flipH="1">
            <a:off x="5421494" y="2932277"/>
            <a:ext cx="1236384" cy="2134194"/>
          </a:xfrm>
          <a:prstGeom prst="bentConnector3">
            <a:avLst>
              <a:gd name="adj1" fmla="val -20479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AutoShape 166">
            <a:extLst>
              <a:ext uri="{FF2B5EF4-FFF2-40B4-BE49-F238E27FC236}">
                <a16:creationId xmlns:a16="http://schemas.microsoft.com/office/drawing/2014/main" id="{F0F68159-22EF-8EB7-A382-B74703931165}"/>
              </a:ext>
            </a:extLst>
          </p:cNvPr>
          <p:cNvCxnSpPr>
            <a:cxnSpLocks noChangeShapeType="1"/>
            <a:stCxn id="5" idx="1"/>
            <a:endCxn id="3" idx="1"/>
          </p:cNvCxnSpPr>
          <p:nvPr/>
        </p:nvCxnSpPr>
        <p:spPr bwMode="auto">
          <a:xfrm rot="5400000" flipH="1">
            <a:off x="7064485" y="3645170"/>
            <a:ext cx="45191" cy="4228988"/>
          </a:xfrm>
          <a:prstGeom prst="bentConnector3">
            <a:avLst>
              <a:gd name="adj1" fmla="val -770144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67E9E4D0-5893-232A-7CFF-CA7D11A69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236065"/>
              </p:ext>
            </p:extLst>
          </p:nvPr>
        </p:nvGraphicFramePr>
        <p:xfrm>
          <a:off x="6155579" y="4833321"/>
          <a:ext cx="5368441" cy="18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93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358227523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248517498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128246257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1876330473"/>
                    </a:ext>
                  </a:extLst>
                </a:gridCol>
                <a:gridCol w="145093">
                  <a:extLst>
                    <a:ext uri="{9D8B030D-6E8A-4147-A177-3AD203B41FA5}">
                      <a16:colId xmlns:a16="http://schemas.microsoft.com/office/drawing/2014/main" val="4238639453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89C428D5-5DB5-C3AB-C6D3-ED3B7A7D20DA}"/>
              </a:ext>
            </a:extLst>
          </p:cNvPr>
          <p:cNvCxnSpPr/>
          <p:nvPr/>
        </p:nvCxnSpPr>
        <p:spPr bwMode="auto">
          <a:xfrm flipV="1">
            <a:off x="10800959" y="4494872"/>
            <a:ext cx="0" cy="3384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961334E-D949-6E2C-489C-5482A07E40A3}"/>
              </a:ext>
            </a:extLst>
          </p:cNvPr>
          <p:cNvCxnSpPr/>
          <p:nvPr/>
        </p:nvCxnSpPr>
        <p:spPr bwMode="auto">
          <a:xfrm flipV="1">
            <a:off x="11524536" y="4494871"/>
            <a:ext cx="0" cy="3384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AutoShape 165">
            <a:extLst>
              <a:ext uri="{FF2B5EF4-FFF2-40B4-BE49-F238E27FC236}">
                <a16:creationId xmlns:a16="http://schemas.microsoft.com/office/drawing/2014/main" id="{6DAAFCB1-D4C0-66FD-5E9B-3738C4FE2C44}"/>
              </a:ext>
            </a:extLst>
          </p:cNvPr>
          <p:cNvSpPr>
            <a:spLocks/>
          </p:cNvSpPr>
          <p:nvPr/>
        </p:nvSpPr>
        <p:spPr bwMode="auto">
          <a:xfrm rot="5400000" flipV="1">
            <a:off x="4948082" y="2733712"/>
            <a:ext cx="146050" cy="1440989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EB33042-1215-D930-3D06-A677AA15643F}"/>
              </a:ext>
            </a:extLst>
          </p:cNvPr>
          <p:cNvCxnSpPr>
            <a:cxnSpLocks/>
          </p:cNvCxnSpPr>
          <p:nvPr/>
        </p:nvCxnSpPr>
        <p:spPr bwMode="auto">
          <a:xfrm flipV="1">
            <a:off x="11520007" y="5028054"/>
            <a:ext cx="0" cy="5888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FCF2BB5E-530E-09BC-002B-A871B8576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935336"/>
              </p:ext>
            </p:extLst>
          </p:nvPr>
        </p:nvGraphicFramePr>
        <p:xfrm>
          <a:off x="4298637" y="3573691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grpSp>
        <p:nvGrpSpPr>
          <p:cNvPr id="41" name="Grupo 40">
            <a:extLst>
              <a:ext uri="{FF2B5EF4-FFF2-40B4-BE49-F238E27FC236}">
                <a16:creationId xmlns:a16="http://schemas.microsoft.com/office/drawing/2014/main" id="{C7979B03-DA1F-2699-8A9C-F65568E536D4}"/>
              </a:ext>
            </a:extLst>
          </p:cNvPr>
          <p:cNvGrpSpPr/>
          <p:nvPr/>
        </p:nvGrpSpPr>
        <p:grpSpPr>
          <a:xfrm>
            <a:off x="7663733" y="3595860"/>
            <a:ext cx="819152" cy="750887"/>
            <a:chOff x="8567824" y="3789584"/>
            <a:chExt cx="819152" cy="750887"/>
          </a:xfrm>
        </p:grpSpPr>
        <p:sp>
          <p:nvSpPr>
            <p:cNvPr id="42" name="Freeform 228">
              <a:extLst>
                <a:ext uri="{FF2B5EF4-FFF2-40B4-BE49-F238E27FC236}">
                  <a16:creationId xmlns:a16="http://schemas.microsoft.com/office/drawing/2014/main" id="{8B23C087-749F-E6F5-C64E-601DDC74E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7824" y="3789584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229">
              <a:extLst>
                <a:ext uri="{FF2B5EF4-FFF2-40B4-BE49-F238E27FC236}">
                  <a16:creationId xmlns:a16="http://schemas.microsoft.com/office/drawing/2014/main" id="{5530BBF2-A63D-B672-041C-F4BFBCD70A7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567825" y="4280121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87EA275F-B038-3BA6-4B1D-53C3CAD57100}"/>
                </a:ext>
              </a:extLst>
            </p:cNvPr>
            <p:cNvGrpSpPr/>
            <p:nvPr/>
          </p:nvGrpSpPr>
          <p:grpSpPr>
            <a:xfrm>
              <a:off x="8567826" y="4049310"/>
              <a:ext cx="819150" cy="230188"/>
              <a:chOff x="4186719" y="2008586"/>
              <a:chExt cx="5284008" cy="230188"/>
            </a:xfrm>
          </p:grpSpPr>
          <p:sp>
            <p:nvSpPr>
              <p:cNvPr id="45" name="Text Box 230">
                <a:extLst>
                  <a:ext uri="{FF2B5EF4-FFF2-40B4-BE49-F238E27FC236}">
                    <a16:creationId xmlns:a16="http://schemas.microsoft.com/office/drawing/2014/main" id="{F0CD6BD4-FD84-C5E9-3DA1-DA1B4EE155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6719" y="2008586"/>
                <a:ext cx="1981350" cy="230188"/>
              </a:xfrm>
              <a:prstGeom prst="rect">
                <a:avLst/>
              </a:prstGeom>
              <a:solidFill>
                <a:srgbClr val="FFE7B7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6" name="Text Box 231">
                <a:extLst>
                  <a:ext uri="{FF2B5EF4-FFF2-40B4-BE49-F238E27FC236}">
                    <a16:creationId xmlns:a16="http://schemas.microsoft.com/office/drawing/2014/main" id="{71DC9B6D-8C2C-A6A3-45E2-ED51969E3F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06103" y="2008586"/>
                <a:ext cx="1164624" cy="2301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r>
                  <a:rPr lang="es-ES_tradnl" altLang="es-ES" sz="1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  <p:sp>
            <p:nvSpPr>
              <p:cNvPr id="47" name="Text Box 231">
                <a:extLst>
                  <a:ext uri="{FF2B5EF4-FFF2-40B4-BE49-F238E27FC236}">
                    <a16:creationId xmlns:a16="http://schemas.microsoft.com/office/drawing/2014/main" id="{057DFEF8-E260-1E65-13A7-3C9258F8CD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83929" y="2009012"/>
                <a:ext cx="822174" cy="229761"/>
              </a:xfrm>
              <a:prstGeom prst="rect">
                <a:avLst/>
              </a:prstGeom>
              <a:solidFill>
                <a:srgbClr val="FFC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endPara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8" name="Text Box 231">
                <a:extLst>
                  <a:ext uri="{FF2B5EF4-FFF2-40B4-BE49-F238E27FC236}">
                    <a16:creationId xmlns:a16="http://schemas.microsoft.com/office/drawing/2014/main" id="{C16A7650-0D4F-AAD6-70C6-6319A9C82B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68069" y="2009012"/>
                <a:ext cx="822174" cy="229761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endPara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49" name="Text Box 231">
                <a:extLst>
                  <a:ext uri="{FF2B5EF4-FFF2-40B4-BE49-F238E27FC236}">
                    <a16:creationId xmlns:a16="http://schemas.microsoft.com/office/drawing/2014/main" id="{9E7CF127-3E56-F8CE-DFCF-D8974CBB77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90243" y="2008586"/>
                <a:ext cx="493686" cy="2301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r>
                  <a:rPr lang="es-ES_tradnl" altLang="es-ES" sz="1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</p:grpSp>
      </p:grp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4AE8569E-E362-605D-9D2B-0EECD58D8158}"/>
              </a:ext>
            </a:extLst>
          </p:cNvPr>
          <p:cNvCxnSpPr>
            <a:cxnSpLocks/>
          </p:cNvCxnSpPr>
          <p:nvPr/>
        </p:nvCxnSpPr>
        <p:spPr bwMode="auto">
          <a:xfrm flipV="1">
            <a:off x="6879141" y="5028054"/>
            <a:ext cx="0" cy="5888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AutoShape 166">
            <a:extLst>
              <a:ext uri="{FF2B5EF4-FFF2-40B4-BE49-F238E27FC236}">
                <a16:creationId xmlns:a16="http://schemas.microsoft.com/office/drawing/2014/main" id="{B5A81F65-33A1-04F9-C33D-C0732300343B}"/>
              </a:ext>
            </a:extLst>
          </p:cNvPr>
          <p:cNvCxnSpPr>
            <a:cxnSpLocks noChangeShapeType="1"/>
            <a:stCxn id="45" idx="2"/>
            <a:endCxn id="63" idx="0"/>
          </p:cNvCxnSpPr>
          <p:nvPr/>
        </p:nvCxnSpPr>
        <p:spPr bwMode="auto">
          <a:xfrm rot="16200000" flipH="1">
            <a:off x="9219777" y="2683310"/>
            <a:ext cx="531793" cy="3336719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9999FF"/>
            </a:solidFill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Rectángulo 62">
            <a:extLst>
              <a:ext uri="{FF2B5EF4-FFF2-40B4-BE49-F238E27FC236}">
                <a16:creationId xmlns:a16="http://schemas.microsoft.com/office/drawing/2014/main" id="{69DFADD3-D9D2-D657-B098-D91D1AC4369B}"/>
              </a:ext>
            </a:extLst>
          </p:cNvPr>
          <p:cNvSpPr/>
          <p:nvPr/>
        </p:nvSpPr>
        <p:spPr bwMode="auto">
          <a:xfrm>
            <a:off x="10995101" y="4617567"/>
            <a:ext cx="317863" cy="1226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38160FF-EC49-70CE-5F56-9E95AAD78828}"/>
              </a:ext>
            </a:extLst>
          </p:cNvPr>
          <p:cNvCxnSpPr/>
          <p:nvPr/>
        </p:nvCxnSpPr>
        <p:spPr bwMode="auto">
          <a:xfrm>
            <a:off x="10800959" y="4617566"/>
            <a:ext cx="70614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999FF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73899142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Operaciones de comparación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4" y="3012618"/>
            <a:ext cx="2752428" cy="832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set </a:t>
            </a:r>
            <a:r>
              <a:rPr lang="es-ES_tradnl" altLang="es-ES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if</a:t>
            </a: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_tradnl" altLang="es-ES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less</a:t>
            </a: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_tradnl" altLang="es-ES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than</a:t>
            </a:r>
            <a:endParaRPr lang="es-ES_tradnl" altLang="es-ES" sz="1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Verifica si el valor de un registro es menor que el valor de otro</a:t>
            </a:r>
          </a:p>
        </p:txBody>
      </p:sp>
      <p:graphicFrame>
        <p:nvGraphicFramePr>
          <p:cNvPr id="28" name="Tabla 27">
            <a:extLst>
              <a:ext uri="{FF2B5EF4-FFF2-40B4-BE49-F238E27FC236}">
                <a16:creationId xmlns:a16="http://schemas.microsoft.com/office/drawing/2014/main" id="{DDEC2F26-2A24-DF8D-6CC8-D814C736D300}"/>
              </a:ext>
            </a:extLst>
          </p:cNvPr>
          <p:cNvGraphicFramePr>
            <a:graphicFrameLocks noGrp="1"/>
          </p:cNvGraphicFramePr>
          <p:nvPr/>
        </p:nvGraphicFramePr>
        <p:xfrm>
          <a:off x="4298637" y="3573691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cxnSp>
        <p:nvCxnSpPr>
          <p:cNvPr id="234" name="AutoShape 166">
            <a:extLst>
              <a:ext uri="{FF2B5EF4-FFF2-40B4-BE49-F238E27FC236}">
                <a16:creationId xmlns:a16="http://schemas.microsoft.com/office/drawing/2014/main" id="{AB1D96DC-6FEF-CFCC-B361-62976D98C541}"/>
              </a:ext>
            </a:extLst>
          </p:cNvPr>
          <p:cNvCxnSpPr>
            <a:cxnSpLocks noChangeShapeType="1"/>
            <a:stCxn id="239" idx="1"/>
            <a:endCxn id="235" idx="0"/>
          </p:cNvCxnSpPr>
          <p:nvPr/>
        </p:nvCxnSpPr>
        <p:spPr bwMode="auto">
          <a:xfrm rot="16200000" flipH="1">
            <a:off x="5161983" y="3242322"/>
            <a:ext cx="1050091" cy="1324602"/>
          </a:xfrm>
          <a:prstGeom prst="bentConnector3">
            <a:avLst>
              <a:gd name="adj1" fmla="val -28279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" name="Oval 132">
            <a:extLst>
              <a:ext uri="{FF2B5EF4-FFF2-40B4-BE49-F238E27FC236}">
                <a16:creationId xmlns:a16="http://schemas.microsoft.com/office/drawing/2014/main" id="{5FB330FB-708D-8FCB-1810-CD1A66AB6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9330" y="4429669"/>
            <a:ext cx="360000" cy="360000"/>
          </a:xfrm>
          <a:prstGeom prst="ellipse">
            <a:avLst/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</a:pPr>
            <a:r>
              <a:rPr lang="es-ES_tradnl" altLang="es-E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&lt;?</a:t>
            </a:r>
            <a:endParaRPr lang="es-ES_tradnl" altLang="es-ES" sz="900" b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6" name="AutoShape 139">
            <a:extLst>
              <a:ext uri="{FF2B5EF4-FFF2-40B4-BE49-F238E27FC236}">
                <a16:creationId xmlns:a16="http://schemas.microsoft.com/office/drawing/2014/main" id="{38ED74DF-7179-4632-49D2-06043502819D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4951703" y="4928898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238" name="AutoShape 166">
            <a:extLst>
              <a:ext uri="{FF2B5EF4-FFF2-40B4-BE49-F238E27FC236}">
                <a16:creationId xmlns:a16="http://schemas.microsoft.com/office/drawing/2014/main" id="{685B5C33-5F04-3C9C-AF7E-867F13062E00}"/>
              </a:ext>
            </a:extLst>
          </p:cNvPr>
          <p:cNvCxnSpPr>
            <a:cxnSpLocks noChangeShapeType="1"/>
            <a:stCxn id="235" idx="4"/>
            <a:endCxn id="236" idx="1"/>
          </p:cNvCxnSpPr>
          <p:nvPr/>
        </p:nvCxnSpPr>
        <p:spPr bwMode="auto">
          <a:xfrm rot="5400000">
            <a:off x="5220655" y="4593742"/>
            <a:ext cx="932748" cy="1324602"/>
          </a:xfrm>
          <a:prstGeom prst="bentConnector3">
            <a:avLst>
              <a:gd name="adj1" fmla="val 136362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9" name="AutoShape 139">
            <a:extLst>
              <a:ext uri="{FF2B5EF4-FFF2-40B4-BE49-F238E27FC236}">
                <a16:creationId xmlns:a16="http://schemas.microsoft.com/office/drawing/2014/main" id="{129B1087-5F1F-6B69-5C70-340C14F4678B}"/>
              </a:ext>
            </a:extLst>
          </p:cNvPr>
          <p:cNvSpPr>
            <a:spLocks/>
          </p:cNvSpPr>
          <p:nvPr/>
        </p:nvSpPr>
        <p:spPr bwMode="auto">
          <a:xfrm rot="5400000">
            <a:off x="4951703" y="2732109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7BF896E6-C1A1-AABE-64B0-81DAF6045B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4111393"/>
                  </p:ext>
                </p:extLst>
              </p:nvPr>
            </p:nvGraphicFramePr>
            <p:xfrm>
              <a:off x="404723" y="1438874"/>
              <a:ext cx="9066004" cy="12028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2748">
                      <a:extLst>
                        <a:ext uri="{9D8B030D-6E8A-4147-A177-3AD203B41FA5}">
                          <a16:colId xmlns:a16="http://schemas.microsoft.com/office/drawing/2014/main" val="681242124"/>
                        </a:ext>
                      </a:extLst>
                    </a:gridCol>
                    <a:gridCol w="2236984">
                      <a:extLst>
                        <a:ext uri="{9D8B030D-6E8A-4147-A177-3AD203B41FA5}">
                          <a16:colId xmlns:a16="http://schemas.microsoft.com/office/drawing/2014/main" val="237158718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8522163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057447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1672296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10864821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77561896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9288620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95962349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4114492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251280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3145283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6028202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393594214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8854800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9527274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388891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0241782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1610476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8871944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4040388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7372915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048999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61909419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01765817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5180318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265774929"/>
                        </a:ext>
                      </a:extLst>
                    </a:gridCol>
                    <a:gridCol w="141668">
                      <a:extLst>
                        <a:ext uri="{9D8B030D-6E8A-4147-A177-3AD203B41FA5}">
                          <a16:colId xmlns:a16="http://schemas.microsoft.com/office/drawing/2014/main" val="2663903192"/>
                        </a:ext>
                      </a:extLst>
                    </a:gridCol>
                    <a:gridCol w="188724">
                      <a:extLst>
                        <a:ext uri="{9D8B030D-6E8A-4147-A177-3AD203B41FA5}">
                          <a16:colId xmlns:a16="http://schemas.microsoft.com/office/drawing/2014/main" val="4009336783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20552094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95616895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730449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548423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411589128"/>
                        </a:ext>
                      </a:extLst>
                    </a:gridCol>
                  </a:tblGrid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Nemónico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Operación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800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Formato R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541296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596659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361950" algn="l"/>
                            </a:tabLst>
                            <a:defRPr/>
                          </a:pPr>
                          <a:r>
                            <a:rPr lang="es-ES_tradnl" altLang="es-ES" sz="1400" i="0" dirty="0">
                              <a:solidFill>
                                <a:srgbClr val="FF6699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←	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1 si </a:t>
                          </a:r>
                          <a:r>
                            <a:rPr lang="es-ES_tradnl" altLang="es-ES" sz="1400" i="0" dirty="0">
                              <a:solidFill>
                                <a:srgbClr val="00B05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rs1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altLang="es-E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Symbol" panose="05050102010706020507" pitchFamily="18" charset="2"/>
                                </a:rPr>
                                <m:t>&lt;</m:t>
                              </m:r>
                            </m:oMath>
                          </a14:m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 </a:t>
                          </a:r>
                          <a:r>
                            <a:rPr lang="es-ES_tradnl" altLang="es-ES" sz="1400" i="0" dirty="0">
                              <a:solidFill>
                                <a:srgbClr val="6699FF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rs2</a:t>
                          </a:r>
                          <a:r>
                            <a:rPr lang="es-ES_tradnl" altLang="es-ES" sz="1400" i="0" dirty="0">
                              <a:solidFill>
                                <a:srgbClr val="FF9933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 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; 0 si no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731804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3556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slt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898525" algn="l"/>
                            </a:tabLst>
                            <a:defRPr/>
                          </a:pP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en complemento a dos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0x6</a:t>
                          </a:r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742653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3556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sltu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rgbClr val="6699FF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898525" algn="l"/>
                            </a:tabLst>
                            <a:defRPr/>
                          </a:pP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en binario natural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0x7</a:t>
                          </a:r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80134855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i="0" u="none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0x0</a:t>
                          </a: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6699FF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rs2</a:t>
                          </a: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s-ES_tradnl" altLang="es-ES" sz="1200" b="1" i="0" dirty="0">
                              <a:solidFill>
                                <a:srgbClr val="00B05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rs1</a:t>
                          </a: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FF6699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rd</a:t>
                          </a: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0x33</a:t>
                          </a: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52599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2">
                <a:extLst>
                  <a:ext uri="{FF2B5EF4-FFF2-40B4-BE49-F238E27FC236}">
                    <a16:creationId xmlns:a16="http://schemas.microsoft.com/office/drawing/2014/main" id="{7BF896E6-C1A1-AABE-64B0-81DAF6045B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4111393"/>
                  </p:ext>
                </p:extLst>
              </p:nvPr>
            </p:nvGraphicFramePr>
            <p:xfrm>
              <a:off x="404723" y="1438874"/>
              <a:ext cx="9066004" cy="12028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2748">
                      <a:extLst>
                        <a:ext uri="{9D8B030D-6E8A-4147-A177-3AD203B41FA5}">
                          <a16:colId xmlns:a16="http://schemas.microsoft.com/office/drawing/2014/main" val="681242124"/>
                        </a:ext>
                      </a:extLst>
                    </a:gridCol>
                    <a:gridCol w="2236984">
                      <a:extLst>
                        <a:ext uri="{9D8B030D-6E8A-4147-A177-3AD203B41FA5}">
                          <a16:colId xmlns:a16="http://schemas.microsoft.com/office/drawing/2014/main" val="237158718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8522163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057447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1672296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10864821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77561896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9288620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95962349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4114492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251280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3145283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6028202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393594214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8854800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9527274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388891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0241782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1610476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8871944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4040388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7372915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048999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61909419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01765817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5180318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265774929"/>
                        </a:ext>
                      </a:extLst>
                    </a:gridCol>
                    <a:gridCol w="141668">
                      <a:extLst>
                        <a:ext uri="{9D8B030D-6E8A-4147-A177-3AD203B41FA5}">
                          <a16:colId xmlns:a16="http://schemas.microsoft.com/office/drawing/2014/main" val="2663903192"/>
                        </a:ext>
                      </a:extLst>
                    </a:gridCol>
                    <a:gridCol w="188724">
                      <a:extLst>
                        <a:ext uri="{9D8B030D-6E8A-4147-A177-3AD203B41FA5}">
                          <a16:colId xmlns:a16="http://schemas.microsoft.com/office/drawing/2014/main" val="4009336783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20552094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95616895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730449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548423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411589128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Nemónico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Operación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800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Formato R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5412962"/>
                      </a:ext>
                    </a:extLst>
                  </a:tr>
                  <a:tr h="609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596659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180000" marR="0" marT="0" marB="0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937" t="-188889" r="-236785" b="-3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731804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3556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slt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898525" algn="l"/>
                            </a:tabLst>
                            <a:defRPr/>
                          </a:pP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en complemento a dos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0x6</a:t>
                          </a:r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742653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3556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sltu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rgbClr val="6699FF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898525" algn="l"/>
                            </a:tabLst>
                            <a:defRPr/>
                          </a:pP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en binario natural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0x7</a:t>
                          </a:r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80134855"/>
                      </a:ext>
                    </a:extLst>
                  </a:tr>
                  <a:tr h="221987"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i="0" u="none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0x0</a:t>
                          </a: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6699FF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rs2</a:t>
                          </a: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s-ES_tradnl" altLang="es-ES" sz="1200" b="1" i="0" dirty="0">
                              <a:solidFill>
                                <a:srgbClr val="00B05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rs1</a:t>
                          </a: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FF6699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rd</a:t>
                          </a: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0x33</a:t>
                          </a: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52599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AutoShape 165">
            <a:extLst>
              <a:ext uri="{FF2B5EF4-FFF2-40B4-BE49-F238E27FC236}">
                <a16:creationId xmlns:a16="http://schemas.microsoft.com/office/drawing/2014/main" id="{C0011E5E-69A6-A286-D37A-CEEB8B15D00D}"/>
              </a:ext>
            </a:extLst>
          </p:cNvPr>
          <p:cNvSpPr>
            <a:spLocks/>
          </p:cNvSpPr>
          <p:nvPr/>
        </p:nvSpPr>
        <p:spPr bwMode="auto">
          <a:xfrm rot="10800000">
            <a:off x="5816158" y="3573691"/>
            <a:ext cx="146050" cy="1961865"/>
          </a:xfrm>
          <a:prstGeom prst="leftBrace">
            <a:avLst>
              <a:gd name="adj1" fmla="val 52536"/>
              <a:gd name="adj2" fmla="val 46633"/>
            </a:avLst>
          </a:prstGeom>
          <a:noFill/>
          <a:ln w="38100">
            <a:solidFill>
              <a:srgbClr val="66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dirty="0"/>
          </a:p>
        </p:txBody>
      </p:sp>
      <p:cxnSp>
        <p:nvCxnSpPr>
          <p:cNvPr id="5" name="AutoShape 166">
            <a:extLst>
              <a:ext uri="{FF2B5EF4-FFF2-40B4-BE49-F238E27FC236}">
                <a16:creationId xmlns:a16="http://schemas.microsoft.com/office/drawing/2014/main" id="{74E083A7-56BC-B2FA-530D-B6CC8420620B}"/>
              </a:ext>
            </a:extLst>
          </p:cNvPr>
          <p:cNvCxnSpPr>
            <a:cxnSpLocks noChangeShapeType="1"/>
            <a:stCxn id="4" idx="1"/>
          </p:cNvCxnSpPr>
          <p:nvPr/>
        </p:nvCxnSpPr>
        <p:spPr bwMode="auto">
          <a:xfrm flipV="1">
            <a:off x="5962208" y="4613295"/>
            <a:ext cx="199677" cy="7384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upo 5">
            <a:extLst>
              <a:ext uri="{FF2B5EF4-FFF2-40B4-BE49-F238E27FC236}">
                <a16:creationId xmlns:a16="http://schemas.microsoft.com/office/drawing/2014/main" id="{05E8D007-AF42-081D-C9E6-AE3D8EA3E960}"/>
              </a:ext>
            </a:extLst>
          </p:cNvPr>
          <p:cNvGrpSpPr/>
          <p:nvPr/>
        </p:nvGrpSpPr>
        <p:grpSpPr>
          <a:xfrm>
            <a:off x="7663735" y="3595861"/>
            <a:ext cx="819151" cy="750887"/>
            <a:chOff x="9327570" y="3679960"/>
            <a:chExt cx="819151" cy="750887"/>
          </a:xfrm>
        </p:grpSpPr>
        <p:sp>
          <p:nvSpPr>
            <p:cNvPr id="7" name="Text Box 230">
              <a:extLst>
                <a:ext uri="{FF2B5EF4-FFF2-40B4-BE49-F238E27FC236}">
                  <a16:creationId xmlns:a16="http://schemas.microsoft.com/office/drawing/2014/main" id="{7E57F868-D877-9F04-7D84-6F2281925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27571" y="3940309"/>
              <a:ext cx="179701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" name="Text Box 231">
              <a:extLst>
                <a:ext uri="{FF2B5EF4-FFF2-40B4-BE49-F238E27FC236}">
                  <a16:creationId xmlns:a16="http://schemas.microsoft.com/office/drawing/2014/main" id="{81BBBD54-57EC-92D6-B5F5-7451768CBF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66176" y="3940309"/>
              <a:ext cx="180545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9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" name="Text Box 231">
              <a:extLst>
                <a:ext uri="{FF2B5EF4-FFF2-40B4-BE49-F238E27FC236}">
                  <a16:creationId xmlns:a16="http://schemas.microsoft.com/office/drawing/2014/main" id="{8E22996A-F3E1-AC4C-6F29-D8849CD8D0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38719" y="3940735"/>
              <a:ext cx="127457" cy="229761"/>
            </a:xfrm>
            <a:prstGeom prst="rect">
              <a:avLst/>
            </a:prstGeom>
            <a:solidFill>
              <a:srgbClr val="FFC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" name="Text Box 231">
              <a:extLst>
                <a:ext uri="{FF2B5EF4-FFF2-40B4-BE49-F238E27FC236}">
                  <a16:creationId xmlns:a16="http://schemas.microsoft.com/office/drawing/2014/main" id="{B5743212-742E-B5E1-8541-5615FFD10D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34729" y="3940735"/>
              <a:ext cx="127457" cy="229761"/>
            </a:xfrm>
            <a:prstGeom prst="rect">
              <a:avLst/>
            </a:prstGeom>
            <a:solidFill>
              <a:srgbClr val="CCFFCC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" name="Text Box 231">
              <a:extLst>
                <a:ext uri="{FF2B5EF4-FFF2-40B4-BE49-F238E27FC236}">
                  <a16:creationId xmlns:a16="http://schemas.microsoft.com/office/drawing/2014/main" id="{83F65169-8AF5-4808-099B-95F5625651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62186" y="3940309"/>
              <a:ext cx="76533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sp>
          <p:nvSpPr>
            <p:cNvPr id="13" name="Text Box 231">
              <a:extLst>
                <a:ext uri="{FF2B5EF4-FFF2-40B4-BE49-F238E27FC236}">
                  <a16:creationId xmlns:a16="http://schemas.microsoft.com/office/drawing/2014/main" id="{90122A55-B44D-73C9-FB49-58A5A003D8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07272" y="3940735"/>
              <a:ext cx="127457" cy="229761"/>
            </a:xfrm>
            <a:prstGeom prst="rect">
              <a:avLst/>
            </a:prstGeom>
            <a:solidFill>
              <a:srgbClr val="CCEC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endParaRPr lang="es-ES_tradnl" altLang="es-ES" sz="10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4" name="Freeform 228">
              <a:extLst>
                <a:ext uri="{FF2B5EF4-FFF2-40B4-BE49-F238E27FC236}">
                  <a16:creationId xmlns:a16="http://schemas.microsoft.com/office/drawing/2014/main" id="{CBE35E7C-C28D-412B-53BB-604156DD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7570" y="3679960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Freeform 229">
              <a:extLst>
                <a:ext uri="{FF2B5EF4-FFF2-40B4-BE49-F238E27FC236}">
                  <a16:creationId xmlns:a16="http://schemas.microsoft.com/office/drawing/2014/main" id="{42A40B15-FCA3-A011-FCAF-4951F0C80D3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327571" y="4170497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82092496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/>
              <a:t>Operaciones de comparación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/>
              <a:t>Instrucciones RISC-V</a:t>
            </a:r>
            <a:endParaRPr lang="en-US"/>
          </a:p>
        </p:txBody>
      </p:sp>
      <p:sp>
        <p:nvSpPr>
          <p:cNvPr id="23" name="Rectangle 30"/>
          <p:cNvSpPr>
            <a:spLocks noChangeArrowheads="1"/>
          </p:cNvSpPr>
          <p:nvPr/>
        </p:nvSpPr>
        <p:spPr bwMode="auto">
          <a:xfrm>
            <a:off x="404724" y="3012618"/>
            <a:ext cx="2752428" cy="832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b="1">
                <a:latin typeface="Calibri Light" panose="020F0302020204030204" pitchFamily="34" charset="0"/>
                <a:cs typeface="Calibri Light" panose="020F0302020204030204" pitchFamily="34" charset="0"/>
              </a:rPr>
              <a:t>set </a:t>
            </a:r>
            <a:r>
              <a:rPr lang="es-ES_tradnl" altLang="es-ES" sz="1600" b="1" err="1">
                <a:latin typeface="Calibri Light" panose="020F0302020204030204" pitchFamily="34" charset="0"/>
                <a:cs typeface="Calibri Light" panose="020F0302020204030204" pitchFamily="34" charset="0"/>
              </a:rPr>
              <a:t>if</a:t>
            </a:r>
            <a:r>
              <a:rPr lang="es-ES_tradnl" altLang="es-ES" sz="1600" b="1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_tradnl" altLang="es-ES" sz="1600" b="1" err="1">
                <a:latin typeface="Calibri Light" panose="020F0302020204030204" pitchFamily="34" charset="0"/>
                <a:cs typeface="Calibri Light" panose="020F0302020204030204" pitchFamily="34" charset="0"/>
              </a:rPr>
              <a:t>less</a:t>
            </a:r>
            <a:r>
              <a:rPr lang="es-ES_tradnl" altLang="es-ES" sz="1600" b="1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_tradnl" altLang="es-ES" sz="1600" b="1" err="1">
                <a:latin typeface="Calibri Light" panose="020F0302020204030204" pitchFamily="34" charset="0"/>
                <a:cs typeface="Calibri Light" panose="020F0302020204030204" pitchFamily="34" charset="0"/>
              </a:rPr>
              <a:t>than</a:t>
            </a:r>
            <a:r>
              <a:rPr lang="es-ES_tradnl" altLang="es-ES" sz="1600" b="1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_tradnl" altLang="es-ES" sz="1600" b="1" err="1">
                <a:latin typeface="Calibri Light" panose="020F0302020204030204" pitchFamily="34" charset="0"/>
                <a:cs typeface="Calibri Light" panose="020F0302020204030204" pitchFamily="34" charset="0"/>
              </a:rPr>
              <a:t>immediate</a:t>
            </a:r>
            <a:endParaRPr lang="es-ES_tradnl" altLang="es-ES" sz="1600" b="1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>
                <a:latin typeface="Calibri Light" panose="020F0302020204030204" pitchFamily="34" charset="0"/>
                <a:cs typeface="Calibri Light" panose="020F0302020204030204" pitchFamily="34" charset="0"/>
              </a:rPr>
              <a:t>Verifica si el valor de un registro es menor que una cantidad dada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EE3AA0AB-26C5-CE02-1607-7EE64D28EE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2701287"/>
                  </p:ext>
                </p:extLst>
              </p:nvPr>
            </p:nvGraphicFramePr>
            <p:xfrm>
              <a:off x="404723" y="1438874"/>
              <a:ext cx="9066004" cy="12028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2748">
                      <a:extLst>
                        <a:ext uri="{9D8B030D-6E8A-4147-A177-3AD203B41FA5}">
                          <a16:colId xmlns:a16="http://schemas.microsoft.com/office/drawing/2014/main" val="681242124"/>
                        </a:ext>
                      </a:extLst>
                    </a:gridCol>
                    <a:gridCol w="2236984">
                      <a:extLst>
                        <a:ext uri="{9D8B030D-6E8A-4147-A177-3AD203B41FA5}">
                          <a16:colId xmlns:a16="http://schemas.microsoft.com/office/drawing/2014/main" val="237158718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8522163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057447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1672296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10864821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77561896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9288620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95962349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4114492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251280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3145283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6028202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393594214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8854800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9527274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388891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0241782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1610476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8871944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4040388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7372915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048999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61909419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01765817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5180318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265774929"/>
                        </a:ext>
                      </a:extLst>
                    </a:gridCol>
                    <a:gridCol w="141668">
                      <a:extLst>
                        <a:ext uri="{9D8B030D-6E8A-4147-A177-3AD203B41FA5}">
                          <a16:colId xmlns:a16="http://schemas.microsoft.com/office/drawing/2014/main" val="2663903192"/>
                        </a:ext>
                      </a:extLst>
                    </a:gridCol>
                    <a:gridCol w="188724">
                      <a:extLst>
                        <a:ext uri="{9D8B030D-6E8A-4147-A177-3AD203B41FA5}">
                          <a16:colId xmlns:a16="http://schemas.microsoft.com/office/drawing/2014/main" val="4009336783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20552094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95616895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730449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548423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411589128"/>
                        </a:ext>
                      </a:extLst>
                    </a:gridCol>
                  </a:tblGrid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Nemónico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Operación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800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Formato I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541296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596659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400" i="0" dirty="0" err="1">
                              <a:solidFill>
                                <a:srgbClr val="FF6699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← 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1 si </a:t>
                          </a:r>
                          <a:r>
                            <a:rPr lang="es-ES_tradnl" altLang="es-ES" sz="1400" i="0" dirty="0">
                              <a:solidFill>
                                <a:srgbClr val="00B05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rs1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" altLang="es-E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  <a:sym typeface="Symbol" panose="05050102010706020507" pitchFamily="18" charset="2"/>
                                </a:rPr>
                                <m:t>&lt;</m:t>
                              </m:r>
                            </m:oMath>
                          </a14:m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 </a:t>
                          </a:r>
                          <a:r>
                            <a:rPr lang="es-ES_tradnl" altLang="es-ES" sz="1400" i="0" dirty="0">
                              <a:solidFill>
                                <a:srgbClr val="FF9933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num 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; 0 si no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731804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8890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slti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  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898525" algn="l"/>
                            </a:tabLst>
                            <a:defRPr/>
                          </a:pP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en complemento a dos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0x6</a:t>
                          </a:r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742653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87313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53975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sltiu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898525" algn="l"/>
                            </a:tabLst>
                            <a:defRPr/>
                          </a:pP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en binario natural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0x7</a:t>
                          </a:r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80134855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12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FF990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num</a:t>
                          </a:r>
                          <a:endParaRPr lang="es-ES_tradnl" altLang="es-ES" sz="1200" b="1" i="0" u="none" dirty="0">
                            <a:solidFill>
                              <a:srgbClr val="6699FF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6699FF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rs2</a:t>
                          </a: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s-ES_tradnl" altLang="es-ES" sz="1200" b="1" i="0" dirty="0">
                              <a:solidFill>
                                <a:srgbClr val="00B05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rs1</a:t>
                          </a: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FF6699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rd</a:t>
                          </a: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0x13</a:t>
                          </a: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52599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a 8">
                <a:extLst>
                  <a:ext uri="{FF2B5EF4-FFF2-40B4-BE49-F238E27FC236}">
                    <a16:creationId xmlns:a16="http://schemas.microsoft.com/office/drawing/2014/main" id="{EE3AA0AB-26C5-CE02-1607-7EE64D28EE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2701287"/>
                  </p:ext>
                </p:extLst>
              </p:nvPr>
            </p:nvGraphicFramePr>
            <p:xfrm>
              <a:off x="404723" y="1438874"/>
              <a:ext cx="9066004" cy="12028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2748">
                      <a:extLst>
                        <a:ext uri="{9D8B030D-6E8A-4147-A177-3AD203B41FA5}">
                          <a16:colId xmlns:a16="http://schemas.microsoft.com/office/drawing/2014/main" val="681242124"/>
                        </a:ext>
                      </a:extLst>
                    </a:gridCol>
                    <a:gridCol w="2236984">
                      <a:extLst>
                        <a:ext uri="{9D8B030D-6E8A-4147-A177-3AD203B41FA5}">
                          <a16:colId xmlns:a16="http://schemas.microsoft.com/office/drawing/2014/main" val="237158718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8522163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057447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1672296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10864821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77561896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9288620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95962349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4114492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251280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3145283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6028202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393594214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8854800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9527274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388891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0241782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1610476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8871944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4040388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7372915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048999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61909419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01765817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5180318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265774929"/>
                        </a:ext>
                      </a:extLst>
                    </a:gridCol>
                    <a:gridCol w="141668">
                      <a:extLst>
                        <a:ext uri="{9D8B030D-6E8A-4147-A177-3AD203B41FA5}">
                          <a16:colId xmlns:a16="http://schemas.microsoft.com/office/drawing/2014/main" val="2663903192"/>
                        </a:ext>
                      </a:extLst>
                    </a:gridCol>
                    <a:gridCol w="188724">
                      <a:extLst>
                        <a:ext uri="{9D8B030D-6E8A-4147-A177-3AD203B41FA5}">
                          <a16:colId xmlns:a16="http://schemas.microsoft.com/office/drawing/2014/main" val="4009336783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20552094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95616895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730449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548423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411589128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Nemónico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Operación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800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Formato I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5412962"/>
                      </a:ext>
                    </a:extLst>
                  </a:tr>
                  <a:tr h="609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596659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937" t="-188889" r="-236785" b="-3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d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731804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8890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slti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  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898525" algn="l"/>
                            </a:tabLst>
                            <a:defRPr/>
                          </a:pP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en complemento a dos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0x6</a:t>
                          </a:r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85742653"/>
                      </a:ext>
                    </a:extLst>
                  </a:tr>
                  <a:tr h="215210">
                    <a:tc>
                      <a:txBody>
                        <a:bodyPr/>
                        <a:lstStyle/>
                        <a:p>
                          <a:pPr marL="87313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53975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sltiu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FF6699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rd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898525" algn="l"/>
                            </a:tabLst>
                            <a:defRPr/>
                          </a:pP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en binario natural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0x7</a:t>
                          </a:r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r"/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80134855"/>
                      </a:ext>
                    </a:extLst>
                  </a:tr>
                  <a:tr h="221987"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12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FF990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num</a:t>
                          </a:r>
                          <a:endParaRPr lang="es-ES_tradnl" altLang="es-ES" sz="1200" b="1" i="0" u="none" dirty="0">
                            <a:solidFill>
                              <a:srgbClr val="6699FF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6699FF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rs2</a:t>
                          </a: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s-ES_tradnl" altLang="es-ES" sz="1200" b="1" i="0" dirty="0">
                              <a:solidFill>
                                <a:srgbClr val="00B05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rs1</a:t>
                          </a: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FF6699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rd</a:t>
                          </a: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0x13</a:t>
                          </a: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525990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8" name="Tabla 27">
            <a:extLst>
              <a:ext uri="{FF2B5EF4-FFF2-40B4-BE49-F238E27FC236}">
                <a16:creationId xmlns:a16="http://schemas.microsoft.com/office/drawing/2014/main" id="{DDEC2F26-2A24-DF8D-6CC8-D814C736D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937806"/>
              </p:ext>
            </p:extLst>
          </p:nvPr>
        </p:nvGraphicFramePr>
        <p:xfrm>
          <a:off x="4298637" y="3573691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grpSp>
        <p:nvGrpSpPr>
          <p:cNvPr id="29" name="Grupo 28">
            <a:extLst>
              <a:ext uri="{FF2B5EF4-FFF2-40B4-BE49-F238E27FC236}">
                <a16:creationId xmlns:a16="http://schemas.microsoft.com/office/drawing/2014/main" id="{C0F6A66C-7012-CD9B-2665-5EF498843629}"/>
              </a:ext>
            </a:extLst>
          </p:cNvPr>
          <p:cNvGrpSpPr/>
          <p:nvPr/>
        </p:nvGrpSpPr>
        <p:grpSpPr>
          <a:xfrm>
            <a:off x="7688774" y="4234781"/>
            <a:ext cx="819154" cy="750887"/>
            <a:chOff x="8567824" y="3789584"/>
            <a:chExt cx="819154" cy="750887"/>
          </a:xfrm>
        </p:grpSpPr>
        <p:sp>
          <p:nvSpPr>
            <p:cNvPr id="30" name="Freeform 228">
              <a:extLst>
                <a:ext uri="{FF2B5EF4-FFF2-40B4-BE49-F238E27FC236}">
                  <a16:creationId xmlns:a16="http://schemas.microsoft.com/office/drawing/2014/main" id="{7E3A7B0C-C7C7-8A6F-6827-B43014BAA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7824" y="3789584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229">
              <a:extLst>
                <a:ext uri="{FF2B5EF4-FFF2-40B4-BE49-F238E27FC236}">
                  <a16:creationId xmlns:a16="http://schemas.microsoft.com/office/drawing/2014/main" id="{18CA41E2-351A-8E62-53E7-E8243CB9202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567825" y="4280121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grpSp>
          <p:nvGrpSpPr>
            <p:cNvPr id="224" name="Grupo 223">
              <a:extLst>
                <a:ext uri="{FF2B5EF4-FFF2-40B4-BE49-F238E27FC236}">
                  <a16:creationId xmlns:a16="http://schemas.microsoft.com/office/drawing/2014/main" id="{C2010B4C-4E17-54F8-991A-E5E1D28FC20D}"/>
                </a:ext>
              </a:extLst>
            </p:cNvPr>
            <p:cNvGrpSpPr/>
            <p:nvPr/>
          </p:nvGrpSpPr>
          <p:grpSpPr>
            <a:xfrm>
              <a:off x="8567827" y="4049310"/>
              <a:ext cx="819151" cy="230188"/>
              <a:chOff x="4186719" y="2008586"/>
              <a:chExt cx="5284008" cy="230188"/>
            </a:xfrm>
          </p:grpSpPr>
          <p:sp>
            <p:nvSpPr>
              <p:cNvPr id="225" name="Text Box 230">
                <a:extLst>
                  <a:ext uri="{FF2B5EF4-FFF2-40B4-BE49-F238E27FC236}">
                    <a16:creationId xmlns:a16="http://schemas.microsoft.com/office/drawing/2014/main" id="{B00E1461-081A-4A22-67BB-0B33A0F0B1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6719" y="2008586"/>
                <a:ext cx="1981350" cy="230188"/>
              </a:xfrm>
              <a:prstGeom prst="rect">
                <a:avLst/>
              </a:prstGeom>
              <a:solidFill>
                <a:srgbClr val="FFE7B7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26" name="Text Box 231">
                <a:extLst>
                  <a:ext uri="{FF2B5EF4-FFF2-40B4-BE49-F238E27FC236}">
                    <a16:creationId xmlns:a16="http://schemas.microsoft.com/office/drawing/2014/main" id="{2A5BD00A-A57D-986C-F84C-615E780465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06103" y="2008586"/>
                <a:ext cx="1164624" cy="2301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r>
                  <a:rPr lang="es-ES_tradnl" altLang="es-ES" sz="1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  <p:sp>
            <p:nvSpPr>
              <p:cNvPr id="227" name="Text Box 231">
                <a:extLst>
                  <a:ext uri="{FF2B5EF4-FFF2-40B4-BE49-F238E27FC236}">
                    <a16:creationId xmlns:a16="http://schemas.microsoft.com/office/drawing/2014/main" id="{C43E5F91-2FDD-75DB-0FCD-496C82E450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83929" y="2009012"/>
                <a:ext cx="822174" cy="229761"/>
              </a:xfrm>
              <a:prstGeom prst="rect">
                <a:avLst/>
              </a:prstGeom>
              <a:solidFill>
                <a:srgbClr val="FFC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endPara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28" name="Text Box 231">
                <a:extLst>
                  <a:ext uri="{FF2B5EF4-FFF2-40B4-BE49-F238E27FC236}">
                    <a16:creationId xmlns:a16="http://schemas.microsoft.com/office/drawing/2014/main" id="{E5DA5065-3C7C-B82C-758C-CD361EECD1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68069" y="2009012"/>
                <a:ext cx="822174" cy="229761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endPara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29" name="Text Box 231">
                <a:extLst>
                  <a:ext uri="{FF2B5EF4-FFF2-40B4-BE49-F238E27FC236}">
                    <a16:creationId xmlns:a16="http://schemas.microsoft.com/office/drawing/2014/main" id="{B8403B65-D162-E05D-0C1B-1E16A06DBA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90243" y="2008586"/>
                <a:ext cx="493686" cy="2301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r>
                  <a:rPr lang="es-ES_tradnl" altLang="es-ES" sz="1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</p:grpSp>
      </p:grpSp>
      <p:cxnSp>
        <p:nvCxnSpPr>
          <p:cNvPr id="234" name="AutoShape 166">
            <a:extLst>
              <a:ext uri="{FF2B5EF4-FFF2-40B4-BE49-F238E27FC236}">
                <a16:creationId xmlns:a16="http://schemas.microsoft.com/office/drawing/2014/main" id="{AB1D96DC-6FEF-CFCC-B361-62976D98C541}"/>
              </a:ext>
            </a:extLst>
          </p:cNvPr>
          <p:cNvCxnSpPr>
            <a:cxnSpLocks noChangeShapeType="1"/>
            <a:stCxn id="239" idx="1"/>
            <a:endCxn id="235" idx="0"/>
          </p:cNvCxnSpPr>
          <p:nvPr/>
        </p:nvCxnSpPr>
        <p:spPr bwMode="auto">
          <a:xfrm rot="16200000" flipH="1">
            <a:off x="5161983" y="3242322"/>
            <a:ext cx="1050091" cy="1324602"/>
          </a:xfrm>
          <a:prstGeom prst="bentConnector3">
            <a:avLst>
              <a:gd name="adj1" fmla="val -28279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" name="Oval 132">
            <a:extLst>
              <a:ext uri="{FF2B5EF4-FFF2-40B4-BE49-F238E27FC236}">
                <a16:creationId xmlns:a16="http://schemas.microsoft.com/office/drawing/2014/main" id="{5FB330FB-708D-8FCB-1810-CD1A66AB6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9330" y="4429669"/>
            <a:ext cx="360000" cy="360000"/>
          </a:xfrm>
          <a:prstGeom prst="ellipse">
            <a:avLst/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</a:pPr>
            <a:r>
              <a:rPr lang="es-ES_tradnl" altLang="es-E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&lt;?</a:t>
            </a:r>
            <a:endParaRPr lang="es-ES_tradnl" altLang="es-ES" sz="900" b="1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6" name="AutoShape 139">
            <a:extLst>
              <a:ext uri="{FF2B5EF4-FFF2-40B4-BE49-F238E27FC236}">
                <a16:creationId xmlns:a16="http://schemas.microsoft.com/office/drawing/2014/main" id="{38ED74DF-7179-4632-49D2-06043502819D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4951703" y="4928898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237" name="AutoShape 166">
            <a:extLst>
              <a:ext uri="{FF2B5EF4-FFF2-40B4-BE49-F238E27FC236}">
                <a16:creationId xmlns:a16="http://schemas.microsoft.com/office/drawing/2014/main" id="{E15CB65B-7CC0-EE10-BE88-387A2C72FC18}"/>
              </a:ext>
            </a:extLst>
          </p:cNvPr>
          <p:cNvCxnSpPr>
            <a:cxnSpLocks noChangeShapeType="1"/>
            <a:stCxn id="225" idx="1"/>
            <a:endCxn id="235" idx="6"/>
          </p:cNvCxnSpPr>
          <p:nvPr/>
        </p:nvCxnSpPr>
        <p:spPr bwMode="auto">
          <a:xfrm rot="10800000" flipV="1">
            <a:off x="6529330" y="4609601"/>
            <a:ext cx="1159446" cy="68"/>
          </a:xfrm>
          <a:prstGeom prst="bentConnector3">
            <a:avLst>
              <a:gd name="adj1" fmla="val 50000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8" name="AutoShape 166">
            <a:extLst>
              <a:ext uri="{FF2B5EF4-FFF2-40B4-BE49-F238E27FC236}">
                <a16:creationId xmlns:a16="http://schemas.microsoft.com/office/drawing/2014/main" id="{685B5C33-5F04-3C9C-AF7E-867F13062E00}"/>
              </a:ext>
            </a:extLst>
          </p:cNvPr>
          <p:cNvCxnSpPr>
            <a:cxnSpLocks noChangeShapeType="1"/>
            <a:stCxn id="235" idx="4"/>
            <a:endCxn id="236" idx="1"/>
          </p:cNvCxnSpPr>
          <p:nvPr/>
        </p:nvCxnSpPr>
        <p:spPr bwMode="auto">
          <a:xfrm rot="5400000">
            <a:off x="5220655" y="4593742"/>
            <a:ext cx="932748" cy="1324602"/>
          </a:xfrm>
          <a:prstGeom prst="bentConnector3">
            <a:avLst>
              <a:gd name="adj1" fmla="val 136362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9" name="AutoShape 139">
            <a:extLst>
              <a:ext uri="{FF2B5EF4-FFF2-40B4-BE49-F238E27FC236}">
                <a16:creationId xmlns:a16="http://schemas.microsoft.com/office/drawing/2014/main" id="{129B1087-5F1F-6B69-5C70-340C14F4678B}"/>
              </a:ext>
            </a:extLst>
          </p:cNvPr>
          <p:cNvSpPr>
            <a:spLocks/>
          </p:cNvSpPr>
          <p:nvPr/>
        </p:nvSpPr>
        <p:spPr bwMode="auto">
          <a:xfrm rot="5400000">
            <a:off x="4951703" y="2732109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41" name="Oval 132">
            <a:extLst>
              <a:ext uri="{FF2B5EF4-FFF2-40B4-BE49-F238E27FC236}">
                <a16:creationId xmlns:a16="http://schemas.microsoft.com/office/drawing/2014/main" id="{8C222139-5525-1875-3E60-13B0846B0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2039" y="4495131"/>
            <a:ext cx="382588" cy="230188"/>
          </a:xfrm>
          <a:prstGeom prst="roundRect">
            <a:avLst>
              <a:gd name="adj" fmla="val 28253"/>
            </a:avLst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 )</a:t>
            </a:r>
            <a:r>
              <a:rPr lang="es-ES_tradnl" altLang="es-ES" sz="1000" baseline="-25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161693217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Saltos condicionales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8" name="Tabla 2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9403434"/>
                  </p:ext>
                </p:extLst>
              </p:nvPr>
            </p:nvGraphicFramePr>
            <p:xfrm>
              <a:off x="404723" y="1438874"/>
              <a:ext cx="9066004" cy="20507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3231">
                      <a:extLst>
                        <a:ext uri="{9D8B030D-6E8A-4147-A177-3AD203B41FA5}">
                          <a16:colId xmlns:a16="http://schemas.microsoft.com/office/drawing/2014/main" val="681242124"/>
                        </a:ext>
                      </a:extLst>
                    </a:gridCol>
                    <a:gridCol w="2046501">
                      <a:extLst>
                        <a:ext uri="{9D8B030D-6E8A-4147-A177-3AD203B41FA5}">
                          <a16:colId xmlns:a16="http://schemas.microsoft.com/office/drawing/2014/main" val="237158718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8522163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057447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1672296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10864821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77561896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9288620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95962349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4114492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251280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3145283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6028202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393594214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8854800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9527274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388891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0241782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1610476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8871944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4040388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7372915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048999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61909419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01765817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5180318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265774929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66390319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09336783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20552094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95616895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730449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548423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411589128"/>
                        </a:ext>
                      </a:extLst>
                    </a:gridCol>
                  </a:tblGrid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Nemónico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Operación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800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Formato B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541296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596659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marL="8890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400" i="0" dirty="0">
                              <a:solidFill>
                                <a:srgbClr val="0070C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pc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←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 </a:t>
                          </a:r>
                          <a:r>
                            <a:rPr lang="es-ES_tradnl" altLang="es-ES" sz="1400" i="0" dirty="0">
                              <a:solidFill>
                                <a:srgbClr val="0070C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pc</a:t>
                          </a:r>
                          <a:r>
                            <a:rPr lang="es-ES_tradnl" altLang="es-ES" sz="1400" i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 +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offset</a:t>
                          </a:r>
                          <a:endParaRPr lang="es-ES" altLang="es-ES" sz="1400" i="0" baseline="-250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9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8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7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6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5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4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3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142073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beq  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1074738" algn="l"/>
                            </a:tabLst>
                            <a:defRPr/>
                          </a:pPr>
                          <a:r>
                            <a:rPr lang="es-ES" altLang="es-ES" sz="1400" i="0" baseline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bifurca si 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s-ES_tradnl" altLang="es-E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lang="es-ES" altLang="es-ES" sz="1400" b="0" i="0" baseline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1209604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bne  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1074738" algn="l"/>
                            </a:tabLst>
                            <a:defRPr/>
                          </a:pPr>
                          <a:r>
                            <a:rPr lang="es-ES" altLang="es-ES" sz="1400" i="0" baseline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bifurca si 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s-ES_tradnl" altLang="es-E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≠</m:t>
                              </m:r>
                            </m:oMath>
                          </a14:m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lang="es-ES" altLang="es-ES" sz="1400" b="0" i="0" baseline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48388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blt  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1074738" algn="l"/>
                            </a:tabLst>
                            <a:defRPr/>
                          </a:pPr>
                          <a:r>
                            <a:rPr lang="es-ES" altLang="es-ES" sz="1400" i="0" baseline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bifurca si 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 </a:t>
                          </a:r>
                          <a14:m>
                            <m:oMath xmlns:m="http://schemas.openxmlformats.org/officeDocument/2006/math">
                              <m:r>
                                <a:rPr kumimoji="0" lang="es-ES_tradnl" altLang="es-E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lang="es-ES" altLang="es-ES" sz="1400" b="0" i="0" baseline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99349063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bge  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1074738" algn="l"/>
                            </a:tabLst>
                            <a:defRPr/>
                          </a:pPr>
                          <a:r>
                            <a:rPr lang="es-ES" altLang="es-ES" sz="1400" i="0" baseline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bifurca si 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s-ES_tradnl" altLang="es-E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lang="es-ES" altLang="es-ES" sz="1400" b="0" i="0" baseline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141754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bltu 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1074738" algn="l"/>
                            </a:tabLst>
                            <a:defRPr/>
                          </a:pPr>
                          <a:r>
                            <a:rPr lang="es-ES" altLang="es-ES" sz="1400" i="0" baseline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bifurca si 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 </a:t>
                          </a:r>
                          <a14:m>
                            <m:oMath xmlns:m="http://schemas.openxmlformats.org/officeDocument/2006/math">
                              <m:r>
                                <a:rPr kumimoji="0" lang="es-ES_tradnl" altLang="es-E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rs2 </a:t>
                          </a:r>
                          <a:r>
                            <a:rPr kumimoji="0" lang="es-ES_tradnl" altLang="es-ES" sz="9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(unsigned)</a:t>
                          </a:r>
                          <a:endParaRPr lang="es-ES" altLang="es-ES" sz="1400" b="0" i="0" baseline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3029651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9263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bgeu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1074738" algn="l"/>
                            </a:tabLst>
                            <a:defRPr/>
                          </a:pPr>
                          <a:r>
                            <a:rPr lang="es-ES" altLang="es-ES" sz="1400" i="0" baseline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bifurca si 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 </a:t>
                          </a:r>
                          <a14:m>
                            <m:oMath xmlns:m="http://schemas.openxmlformats.org/officeDocument/2006/math">
                              <m:r>
                                <a:rPr kumimoji="0" lang="es-ES_tradnl" altLang="es-E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 </a:t>
                          </a:r>
                          <a:r>
                            <a:rPr kumimoji="0" lang="es-ES_tradnl" altLang="es-ES" sz="9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(unsigned)</a:t>
                          </a:r>
                          <a:endParaRPr lang="es-ES" altLang="es-ES" sz="1400" b="0" i="0" baseline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 dirty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 dirty="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183312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FF990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num</a:t>
                          </a: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6699FF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rs2</a:t>
                          </a: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s-ES_tradnl" altLang="es-ES" sz="1200" b="1" i="0" dirty="0">
                              <a:solidFill>
                                <a:srgbClr val="00B05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rs1</a:t>
                          </a: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 dirty="0">
                              <a:solidFill>
                                <a:srgbClr val="FF990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num</a:t>
                          </a:r>
                          <a:endParaRPr lang="es-ES" sz="1200" i="0" dirty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0x63</a:t>
                          </a: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52599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8" name="Tabla 2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9403434"/>
                  </p:ext>
                </p:extLst>
              </p:nvPr>
            </p:nvGraphicFramePr>
            <p:xfrm>
              <a:off x="404723" y="1438874"/>
              <a:ext cx="9066004" cy="20507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3231">
                      <a:extLst>
                        <a:ext uri="{9D8B030D-6E8A-4147-A177-3AD203B41FA5}">
                          <a16:colId xmlns:a16="http://schemas.microsoft.com/office/drawing/2014/main" val="681242124"/>
                        </a:ext>
                      </a:extLst>
                    </a:gridCol>
                    <a:gridCol w="2046501">
                      <a:extLst>
                        <a:ext uri="{9D8B030D-6E8A-4147-A177-3AD203B41FA5}">
                          <a16:colId xmlns:a16="http://schemas.microsoft.com/office/drawing/2014/main" val="237158718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8522163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9057447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1672296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10864821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77561896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9288620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95962349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4114492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251280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33145283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6028202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393594214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8854800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295272747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3888915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0241782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41610476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8871944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40403888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87372915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20489991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61909419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017658171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751803186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265774929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2663903192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009336783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420552094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195616895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373044990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55484235"/>
                        </a:ext>
                      </a:extLst>
                    </a:gridCol>
                    <a:gridCol w="165196">
                      <a:extLst>
                        <a:ext uri="{9D8B030D-6E8A-4147-A177-3AD203B41FA5}">
                          <a16:colId xmlns:a16="http://schemas.microsoft.com/office/drawing/2014/main" val="3411589128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Nemónico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Operación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800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Formato B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C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 sz="10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5412962"/>
                      </a:ext>
                    </a:extLst>
                  </a:tr>
                  <a:tr h="609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2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92596659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8890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400" i="0">
                              <a:solidFill>
                                <a:srgbClr val="0070C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pc</a:t>
                          </a:r>
                          <a:r>
                            <a:rPr lang="es-ES_tradnl" altLang="es-ES" sz="1400" i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lang="es-ES_tradnl" altLang="es-ES" sz="1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←</a:t>
                          </a:r>
                          <a:r>
                            <a:rPr lang="es-ES_tradnl" altLang="es-ES" sz="1400" i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 </a:t>
                          </a:r>
                          <a:r>
                            <a:rPr lang="es-ES_tradnl" altLang="es-ES" sz="1400" i="0">
                              <a:solidFill>
                                <a:srgbClr val="0070C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pc</a:t>
                          </a:r>
                          <a:r>
                            <a:rPr lang="es-ES_tradnl" altLang="es-ES" sz="1400" i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 +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offset</a:t>
                          </a:r>
                          <a:endParaRPr lang="es-ES" altLang="es-ES" sz="1400" i="0" baseline="-250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9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8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7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6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5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E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s1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CFF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4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3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2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</a:t>
                          </a:r>
                          <a:r>
                            <a:rPr lang="es-ES" sz="1000" baseline="-250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E7B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6142073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beq  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24" t="-294286" r="-258631" b="-63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01209604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bne  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24" t="-394286" r="-258631" b="-53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8048388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blt  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24" t="-494286" r="-258631" b="-43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99349063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bge  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24" t="-594286" r="-258631" b="-33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141754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bltu 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24" t="-694286" r="-258631" b="-23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3029651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9263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bgeu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24" t="-772222" r="-258631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" sz="120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1</a:t>
                          </a: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s-ES" sz="1200"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34183312"/>
                      </a:ext>
                    </a:extLst>
                  </a:tr>
                  <a:tr h="221987"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ea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buSzTx/>
                            <a:buFontTx/>
                            <a:buNone/>
                          </a:pPr>
                          <a:endParaRPr lang="es-ES_tradnl" altLang="es-ES" sz="120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>
                              <a:solidFill>
                                <a:srgbClr val="FF990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num</a:t>
                          </a: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>
                              <a:solidFill>
                                <a:srgbClr val="6699FF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rs2</a:t>
                          </a: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0" fontAlgn="auto" latinLnBrk="0" hangingPunct="0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 u="none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5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r>
                            <a:rPr lang="es-ES_tradnl" altLang="es-ES" sz="1200" b="1" i="0">
                              <a:solidFill>
                                <a:srgbClr val="00B05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rs1</a:t>
                          </a: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lnSpc>
                              <a:spcPct val="80000"/>
                            </a:lnSpc>
                          </a:pP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 b="1" i="0" u="none">
                              <a:solidFill>
                                <a:srgbClr val="FF9900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num</a:t>
                          </a:r>
                          <a:endParaRPr lang="es-ES" sz="1200" i="0">
                            <a:solidFill>
                              <a:srgbClr val="FF6699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7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20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a:t>0x63</a:t>
                          </a: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8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_tradnl" altLang="es-ES" sz="1200" i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endParaRPr>
                        </a:p>
                      </a:txBody>
                      <a:tcPr marL="0" marR="0" marT="36000" marB="3600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52599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7183" name="Tabla 517182">
                <a:extLst>
                  <a:ext uri="{FF2B5EF4-FFF2-40B4-BE49-F238E27FC236}">
                    <a16:creationId xmlns:a16="http://schemas.microsoft.com/office/drawing/2014/main" id="{89C98B74-84D1-9698-310C-1F906800AD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7875450"/>
                  </p:ext>
                </p:extLst>
              </p:nvPr>
            </p:nvGraphicFramePr>
            <p:xfrm>
              <a:off x="404723" y="3901440"/>
              <a:ext cx="9066004" cy="2468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3231">
                      <a:extLst>
                        <a:ext uri="{9D8B030D-6E8A-4147-A177-3AD203B41FA5}">
                          <a16:colId xmlns:a16="http://schemas.microsoft.com/office/drawing/2014/main" val="681242124"/>
                        </a:ext>
                      </a:extLst>
                    </a:gridCol>
                    <a:gridCol w="2046501">
                      <a:extLst>
                        <a:ext uri="{9D8B030D-6E8A-4147-A177-3AD203B41FA5}">
                          <a16:colId xmlns:a16="http://schemas.microsoft.com/office/drawing/2014/main" val="2371587187"/>
                        </a:ext>
                      </a:extLst>
                    </a:gridCol>
                    <a:gridCol w="5286272">
                      <a:extLst>
                        <a:ext uri="{9D8B030D-6E8A-4147-A177-3AD203B41FA5}">
                          <a16:colId xmlns:a16="http://schemas.microsoft.com/office/drawing/2014/main" val="985221637"/>
                        </a:ext>
                      </a:extLst>
                    </a:gridCol>
                  </a:tblGrid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Nemónico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Operación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800" b="0" dirty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Pseudo-instrucción</a:t>
                          </a:r>
                          <a:endParaRPr lang="es-ES" altLang="es-ES" sz="18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41296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 dirty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2596659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beqz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 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1074738" algn="l"/>
                            </a:tabLst>
                            <a:defRPr/>
                          </a:pPr>
                          <a:r>
                            <a:rPr lang="es-ES" altLang="es-ES" sz="1400" i="0" baseline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bifurca si 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s-ES_tradnl" altLang="es-E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0</a:t>
                          </a:r>
                          <a:endParaRPr lang="es-ES" altLang="es-ES" sz="1400" b="0" i="0" baseline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beq  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zero,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6142073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bnez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 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1074738" algn="l"/>
                            </a:tabLst>
                            <a:defRPr/>
                          </a:pPr>
                          <a:r>
                            <a:rPr lang="es-ES" altLang="es-ES" sz="1400" i="0" baseline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bifurca si 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s-ES_tradnl" altLang="es-E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≠</m:t>
                              </m:r>
                            </m:oMath>
                          </a14:m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0</a:t>
                          </a:r>
                          <a:endParaRPr lang="es-ES" altLang="es-ES" sz="1400" b="0" i="0" baseline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bne  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zero,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1717512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bltz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 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1074738" algn="l"/>
                            </a:tabLst>
                            <a:defRPr/>
                          </a:pPr>
                          <a:r>
                            <a:rPr lang="es-ES" altLang="es-ES" sz="1400" i="0" baseline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bifurca si 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 </a:t>
                          </a:r>
                          <a14:m>
                            <m:oMath xmlns:m="http://schemas.openxmlformats.org/officeDocument/2006/math">
                              <m:r>
                                <a:rPr kumimoji="0" lang="es-ES_tradnl" altLang="es-E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0</a:t>
                          </a:r>
                          <a:endParaRPr lang="es-ES" altLang="es-ES" sz="1400" b="0" i="0" baseline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blt  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zero,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7375408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bgtz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 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1074738" algn="l"/>
                            </a:tabLst>
                            <a:defRPr/>
                          </a:pPr>
                          <a:r>
                            <a:rPr lang="es-ES" altLang="es-ES" sz="1400" i="0" baseline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bifurca si 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 </a:t>
                          </a:r>
                          <a14:m>
                            <m:oMath xmlns:m="http://schemas.openxmlformats.org/officeDocument/2006/math">
                              <m:r>
                                <a:rPr kumimoji="0" lang="es-ES_tradnl" altLang="es-E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0</a:t>
                          </a:r>
                          <a:endParaRPr lang="es-ES" altLang="es-ES" sz="1400" b="0" i="0" baseline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blt  	zero,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79505988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blez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 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1074738" algn="l"/>
                            </a:tabLst>
                            <a:defRPr/>
                          </a:pPr>
                          <a:r>
                            <a:rPr lang="es-ES" altLang="es-ES" sz="1400" i="0" baseline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bifurca si 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14:m>
                            <m:oMath xmlns:m="http://schemas.openxmlformats.org/officeDocument/2006/math">
                              <m:r>
                                <a:rPr kumimoji="0" lang="es-ES" altLang="es-ES" sz="1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 </m:t>
                              </m:r>
                              <m:r>
                                <a:rPr kumimoji="0" lang="es-ES_tradnl" altLang="es-E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0</a:t>
                          </a:r>
                          <a:endParaRPr lang="es-ES" altLang="es-ES" sz="1400" b="0" i="0" baseline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bge  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zero,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40971370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bgez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 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1074738" algn="l"/>
                            </a:tabLst>
                            <a:defRPr/>
                          </a:pPr>
                          <a:r>
                            <a:rPr lang="es-ES" altLang="es-ES" sz="1400" i="0" baseline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bifurca si 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kumimoji="0" lang="es-ES_tradnl" altLang="es-E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0</a:t>
                          </a:r>
                          <a:endParaRPr lang="es-ES" altLang="es-ES" sz="1400" b="0" i="0" baseline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bge  	zero,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056702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ble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1074738" algn="l"/>
                            </a:tabLst>
                            <a:defRPr/>
                          </a:pPr>
                          <a:r>
                            <a:rPr lang="es-ES" altLang="es-ES" sz="1400" i="0" baseline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bifurca si 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 </a:t>
                          </a:r>
                          <a14:m>
                            <m:oMath xmlns:m="http://schemas.openxmlformats.org/officeDocument/2006/math">
                              <m:r>
                                <a:rPr kumimoji="0" lang="es-ES_tradnl" altLang="es-E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rs2</a:t>
                          </a:r>
                          <a:endParaRPr lang="es-ES" altLang="es-ES" sz="1400" b="0" i="0" baseline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bge 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3761705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9263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bgt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1074738" algn="l"/>
                            </a:tabLst>
                            <a:defRPr/>
                          </a:pPr>
                          <a:r>
                            <a:rPr lang="es-ES" altLang="es-ES" sz="1400" i="0" baseline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bifurca si 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 </a:t>
                          </a:r>
                          <a14:m>
                            <m:oMath xmlns:m="http://schemas.openxmlformats.org/officeDocument/2006/math">
                              <m:r>
                                <a:rPr kumimoji="0" lang="es-ES_tradnl" altLang="es-E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endParaRPr lang="es-ES" altLang="es-ES" sz="1400" b="0" i="0" baseline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9263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blt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7426536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bleu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1074738" algn="l"/>
                            </a:tabLst>
                            <a:defRPr/>
                          </a:pPr>
                          <a:r>
                            <a:rPr lang="es-ES" altLang="es-ES" sz="1400" i="0" baseline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bifurca si 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 </a:t>
                          </a:r>
                          <a14:m>
                            <m:oMath xmlns:m="http://schemas.openxmlformats.org/officeDocument/2006/math">
                              <m:r>
                                <a:rPr kumimoji="0" lang="es-ES_tradnl" altLang="es-E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rs2 </a:t>
                          </a:r>
                          <a:r>
                            <a:rPr kumimoji="0" lang="es-ES_tradnl" altLang="es-ES" sz="9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(unsigned)</a:t>
                          </a:r>
                          <a:endParaRPr lang="es-ES" altLang="es-ES" sz="1400" b="0" i="0" baseline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bgeu 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2042165"/>
                      </a:ext>
                    </a:extLst>
                  </a:tr>
                  <a:tr h="1862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9263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bgtu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1074738" algn="l"/>
                            </a:tabLst>
                            <a:defRPr/>
                          </a:pPr>
                          <a:r>
                            <a:rPr lang="es-ES" altLang="es-ES" sz="1400" i="0" baseline="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  <a:cs typeface="Calibri Light" panose="020F0302020204030204" pitchFamily="34" charset="0"/>
                              <a:sym typeface="Symbol" panose="05050102010706020507" pitchFamily="18" charset="2"/>
                            </a:rPr>
                            <a:t>bifurca si </a:t>
                          </a:r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 </a:t>
                          </a:r>
                          <a14:m>
                            <m:oMath xmlns:m="http://schemas.openxmlformats.org/officeDocument/2006/math">
                              <m:r>
                                <a:rPr kumimoji="0" lang="es-ES_tradnl" altLang="es-E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 Light" panose="020F0302020204030204" pitchFamily="34" charset="0"/>
                                </a:rPr>
                                <m:t>&gt;</m:t>
                              </m:r>
                            </m:oMath>
                          </a14:m>
                          <a:r>
                            <a:rPr kumimoji="0" lang="es-ES_tradnl" altLang="es-E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 </a:t>
                          </a:r>
                          <a:r>
                            <a:rPr kumimoji="0" lang="es-ES_tradnl" altLang="es-ES" sz="9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(unsigned)</a:t>
                          </a:r>
                          <a:endParaRPr lang="es-ES" altLang="es-ES" sz="1400" b="0" i="0" baseline="0" dirty="0">
                            <a:solidFill>
                              <a:schemeClr val="tx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  <a:sym typeface="Symbol" panose="05050102010706020507" pitchFamily="18" charset="2"/>
                          </a:endParaRPr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9263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bltu	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742942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7183" name="Tabla 517182">
                <a:extLst>
                  <a:ext uri="{FF2B5EF4-FFF2-40B4-BE49-F238E27FC236}">
                    <a16:creationId xmlns:a16="http://schemas.microsoft.com/office/drawing/2014/main" id="{89C98B74-84D1-9698-310C-1F906800AD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7875450"/>
                  </p:ext>
                </p:extLst>
              </p:nvPr>
            </p:nvGraphicFramePr>
            <p:xfrm>
              <a:off x="404723" y="3901440"/>
              <a:ext cx="9066004" cy="2468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3231">
                      <a:extLst>
                        <a:ext uri="{9D8B030D-6E8A-4147-A177-3AD203B41FA5}">
                          <a16:colId xmlns:a16="http://schemas.microsoft.com/office/drawing/2014/main" val="681242124"/>
                        </a:ext>
                      </a:extLst>
                    </a:gridCol>
                    <a:gridCol w="2046501">
                      <a:extLst>
                        <a:ext uri="{9D8B030D-6E8A-4147-A177-3AD203B41FA5}">
                          <a16:colId xmlns:a16="http://schemas.microsoft.com/office/drawing/2014/main" val="2371587187"/>
                        </a:ext>
                      </a:extLst>
                    </a:gridCol>
                    <a:gridCol w="5286272">
                      <a:extLst>
                        <a:ext uri="{9D8B030D-6E8A-4147-A177-3AD203B41FA5}">
                          <a16:colId xmlns:a16="http://schemas.microsoft.com/office/drawing/2014/main" val="985221637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Nemónico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Operación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altLang="es-ES" sz="1800" b="0">
                              <a:solidFill>
                                <a:schemeClr val="bg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Pseudo-instrucción</a:t>
                          </a:r>
                          <a:endParaRPr lang="es-ES" altLang="es-ES" sz="18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999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5412962"/>
                      </a:ext>
                    </a:extLst>
                  </a:tr>
                  <a:tr h="609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s-ES" altLang="es-ES" sz="400" b="0">
                            <a:solidFill>
                              <a:schemeClr val="bg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 anchorCtr="1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2596659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beqz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 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24" t="-194286" r="-258333" b="-9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beq  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zero,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6142073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bnez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 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24" t="-294286" r="-258333" b="-8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bne  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zero,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1717512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bltz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 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24" t="-394286" r="-258333" b="-7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blt  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zero,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17375408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bgtz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 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24" t="-494286" r="-258333" b="-6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blt  	zero,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79505988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blez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 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24" t="-594286" r="-258333" b="-5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bge  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zero,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40971370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bgez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 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24" t="-694286" r="-258333" b="-4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bge  	zero,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0056702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ble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24" t="-794286" r="-258333" b="-3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bge 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53761705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9263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bgt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24" t="-894286" r="-258333" b="-2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9263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blt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7426536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bleu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 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24" t="-994286" r="-258333" b="-1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4500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bgeu 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2042165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9263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bgtu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80000" marR="0" marT="0" marB="0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24" t="-1094286" r="-258333" b="-5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>
                              <a:tab pos="449263" algn="l"/>
                            </a:tabLst>
                            <a:defRPr/>
                          </a:pP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bltu	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rs1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699FF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rs2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, </a:t>
                          </a:r>
                          <a:r>
                            <a:rPr kumimoji="0" lang="es-ES_tradnl" altLang="es-ES" sz="1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9900"/>
                              </a:solidFill>
                              <a:effectLst/>
                              <a:uLnTx/>
                              <a:uFillTx/>
                              <a:latin typeface="Calibri Light" panose="020F0302020204030204" pitchFamily="34" charset="0"/>
                              <a:ea typeface="+mn-ea"/>
                              <a:cs typeface="Calibri Light" panose="020F0302020204030204" pitchFamily="34" charset="0"/>
                            </a:rPr>
                            <a:t>num</a:t>
                          </a:r>
                          <a:endParaRPr kumimoji="0" lang="es-ES" altLang="es-ES" sz="1400" b="1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libri Light" panose="020F0302020204030204" pitchFamily="34" charset="0"/>
                            <a:ea typeface="+mn-ea"/>
                            <a:cs typeface="Calibri Light" panose="020F0302020204030204" pitchFamily="34" charset="0"/>
                          </a:endParaRPr>
                        </a:p>
                      </a:txBody>
                      <a:tcPr marL="72000" marR="0" marT="0" marB="0" anchor="ctr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742942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62499552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7168" name="Conector recto 517167">
            <a:extLst>
              <a:ext uri="{FF2B5EF4-FFF2-40B4-BE49-F238E27FC236}">
                <a16:creationId xmlns:a16="http://schemas.microsoft.com/office/drawing/2014/main" id="{B373FD91-7316-AC04-F933-A48750031BFF}"/>
              </a:ext>
            </a:extLst>
          </p:cNvPr>
          <p:cNvCxnSpPr>
            <a:cxnSpLocks/>
            <a:stCxn id="248" idx="3"/>
            <a:endCxn id="58" idx="3"/>
          </p:cNvCxnSpPr>
          <p:nvPr/>
        </p:nvCxnSpPr>
        <p:spPr bwMode="auto">
          <a:xfrm flipH="1" flipV="1">
            <a:off x="9192541" y="2539530"/>
            <a:ext cx="822856" cy="9423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7135" name="Rectángulo 517134">
            <a:extLst>
              <a:ext uri="{FF2B5EF4-FFF2-40B4-BE49-F238E27FC236}">
                <a16:creationId xmlns:a16="http://schemas.microsoft.com/office/drawing/2014/main" id="{F57BF2F6-5263-9F78-590D-FFF2BC8093A7}"/>
              </a:ext>
            </a:extLst>
          </p:cNvPr>
          <p:cNvSpPr/>
          <p:nvPr/>
        </p:nvSpPr>
        <p:spPr bwMode="auto">
          <a:xfrm>
            <a:off x="4731280" y="3388726"/>
            <a:ext cx="161350" cy="1862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7128" name="Rectángulo 517127">
            <a:extLst>
              <a:ext uri="{FF2B5EF4-FFF2-40B4-BE49-F238E27FC236}">
                <a16:creationId xmlns:a16="http://schemas.microsoft.com/office/drawing/2014/main" id="{B9FC17E6-A562-8B45-5394-D500BC6CE11C}"/>
              </a:ext>
            </a:extLst>
          </p:cNvPr>
          <p:cNvSpPr/>
          <p:nvPr/>
        </p:nvSpPr>
        <p:spPr bwMode="auto">
          <a:xfrm>
            <a:off x="7869748" y="4439696"/>
            <a:ext cx="161350" cy="1862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17148" name="AutoShape 166">
            <a:extLst>
              <a:ext uri="{FF2B5EF4-FFF2-40B4-BE49-F238E27FC236}">
                <a16:creationId xmlns:a16="http://schemas.microsoft.com/office/drawing/2014/main" id="{3EFAF5AA-4671-A828-3CE3-5226AF0D8F01}"/>
              </a:ext>
            </a:extLst>
          </p:cNvPr>
          <p:cNvCxnSpPr>
            <a:cxnSpLocks noChangeShapeType="1"/>
            <a:stCxn id="33" idx="0"/>
            <a:endCxn id="58" idx="3"/>
          </p:cNvCxnSpPr>
          <p:nvPr/>
        </p:nvCxnSpPr>
        <p:spPr bwMode="auto">
          <a:xfrm rot="16200000" flipV="1">
            <a:off x="8877319" y="2854752"/>
            <a:ext cx="2320796" cy="1690352"/>
          </a:xfrm>
          <a:prstGeom prst="bentConnector2">
            <a:avLst/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7123" name="Rectangle 3"/>
          <p:cNvSpPr>
            <a:spLocks noGrp="1" noRot="1" noMove="1" noResize="1" noEditPoints="1" noAdjustHandles="1" noChangeArrowheads="1" noChangeShapeType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Saltos condicionales</a:t>
            </a:r>
          </a:p>
        </p:txBody>
      </p:sp>
      <p:sp>
        <p:nvSpPr>
          <p:cNvPr id="517122" name="Rectangle 2"/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5E755B07-6252-C20A-B007-E8D46363D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120560"/>
              </p:ext>
            </p:extLst>
          </p:nvPr>
        </p:nvGraphicFramePr>
        <p:xfrm>
          <a:off x="1043977" y="3214946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09845FD4-BBD8-9049-53EC-3E01BC747B26}"/>
              </a:ext>
            </a:extLst>
          </p:cNvPr>
          <p:cNvSpPr/>
          <p:nvPr/>
        </p:nvSpPr>
        <p:spPr bwMode="auto">
          <a:xfrm>
            <a:off x="4249784" y="1735714"/>
            <a:ext cx="7170276" cy="4304195"/>
          </a:xfrm>
          <a:prstGeom prst="rect">
            <a:avLst/>
          </a:prstGeom>
          <a:noFill/>
          <a:ln w="19050" cap="flat" cmpd="sng" algn="ctr">
            <a:solidFill>
              <a:srgbClr val="9999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AutoShape 166">
            <a:extLst>
              <a:ext uri="{FF2B5EF4-FFF2-40B4-BE49-F238E27FC236}">
                <a16:creationId xmlns:a16="http://schemas.microsoft.com/office/drawing/2014/main" id="{2AE05C02-EEA4-83B0-630E-BD12F1FE17B1}"/>
              </a:ext>
            </a:extLst>
          </p:cNvPr>
          <p:cNvCxnSpPr>
            <a:cxnSpLocks noChangeShapeType="1"/>
            <a:stCxn id="517154" idx="3"/>
            <a:endCxn id="33" idx="2"/>
          </p:cNvCxnSpPr>
          <p:nvPr/>
        </p:nvCxnSpPr>
        <p:spPr bwMode="auto">
          <a:xfrm flipV="1">
            <a:off x="10015397" y="5105559"/>
            <a:ext cx="867496" cy="407915"/>
          </a:xfrm>
          <a:prstGeom prst="bentConnector2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B6ADBF02-39B3-8FC8-77AC-90EEAF208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539146"/>
              </p:ext>
            </p:extLst>
          </p:nvPr>
        </p:nvGraphicFramePr>
        <p:xfrm>
          <a:off x="10702968" y="4860326"/>
          <a:ext cx="359850" cy="2452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pc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cxnSp>
        <p:nvCxnSpPr>
          <p:cNvPr id="34" name="AutoShape 166">
            <a:extLst>
              <a:ext uri="{FF2B5EF4-FFF2-40B4-BE49-F238E27FC236}">
                <a16:creationId xmlns:a16="http://schemas.microsoft.com/office/drawing/2014/main" id="{C2AC51A9-6355-011B-3652-F214787F0ABC}"/>
              </a:ext>
            </a:extLst>
          </p:cNvPr>
          <p:cNvCxnSpPr>
            <a:cxnSpLocks noChangeShapeType="1"/>
            <a:stCxn id="38" idx="1"/>
            <a:endCxn id="36" idx="0"/>
          </p:cNvCxnSpPr>
          <p:nvPr/>
        </p:nvCxnSpPr>
        <p:spPr bwMode="auto">
          <a:xfrm rot="16200000" flipH="1">
            <a:off x="2093224" y="2693355"/>
            <a:ext cx="675541" cy="1340101"/>
          </a:xfrm>
          <a:prstGeom prst="bentConnector3">
            <a:avLst>
              <a:gd name="adj1" fmla="val -129684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AutoShape 165">
            <a:extLst>
              <a:ext uri="{FF2B5EF4-FFF2-40B4-BE49-F238E27FC236}">
                <a16:creationId xmlns:a16="http://schemas.microsoft.com/office/drawing/2014/main" id="{845B97B4-A658-C6B8-FEBA-D69336238ED0}"/>
              </a:ext>
            </a:extLst>
          </p:cNvPr>
          <p:cNvSpPr>
            <a:spLocks/>
          </p:cNvSpPr>
          <p:nvPr/>
        </p:nvSpPr>
        <p:spPr bwMode="auto">
          <a:xfrm rot="10800000">
            <a:off x="2559820" y="3216122"/>
            <a:ext cx="146050" cy="1961865"/>
          </a:xfrm>
          <a:prstGeom prst="leftBrace">
            <a:avLst>
              <a:gd name="adj1" fmla="val 52536"/>
              <a:gd name="adj2" fmla="val 66151"/>
            </a:avLst>
          </a:prstGeom>
          <a:noFill/>
          <a:ln w="38100">
            <a:solidFill>
              <a:srgbClr val="6699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6" name="Oval 132">
            <a:extLst>
              <a:ext uri="{FF2B5EF4-FFF2-40B4-BE49-F238E27FC236}">
                <a16:creationId xmlns:a16="http://schemas.microsoft.com/office/drawing/2014/main" id="{985C4716-A7EE-F8B9-3420-C7EDEDFA4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046" y="3701176"/>
            <a:ext cx="360000" cy="360000"/>
          </a:xfrm>
          <a:prstGeom prst="ellipse">
            <a:avLst/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s-ES_tradnl" altLang="es-ES" sz="1600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AutoShape 166">
            <a:extLst>
              <a:ext uri="{FF2B5EF4-FFF2-40B4-BE49-F238E27FC236}">
                <a16:creationId xmlns:a16="http://schemas.microsoft.com/office/drawing/2014/main" id="{4FF28485-B2F7-7715-0D19-87EB47438F01}"/>
              </a:ext>
            </a:extLst>
          </p:cNvPr>
          <p:cNvCxnSpPr>
            <a:cxnSpLocks noChangeShapeType="1"/>
            <a:stCxn id="35" idx="1"/>
            <a:endCxn id="36" idx="2"/>
          </p:cNvCxnSpPr>
          <p:nvPr/>
        </p:nvCxnSpPr>
        <p:spPr bwMode="auto">
          <a:xfrm>
            <a:off x="2705870" y="3880194"/>
            <a:ext cx="215176" cy="982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AutoShape 139">
            <a:extLst>
              <a:ext uri="{FF2B5EF4-FFF2-40B4-BE49-F238E27FC236}">
                <a16:creationId xmlns:a16="http://schemas.microsoft.com/office/drawing/2014/main" id="{24BF257D-AB5F-E980-FED2-EDA79E848F1C}"/>
              </a:ext>
            </a:extLst>
          </p:cNvPr>
          <p:cNvSpPr>
            <a:spLocks/>
          </p:cNvSpPr>
          <p:nvPr/>
        </p:nvSpPr>
        <p:spPr bwMode="auto">
          <a:xfrm rot="5400000">
            <a:off x="1687920" y="2378166"/>
            <a:ext cx="146050" cy="1440988"/>
          </a:xfrm>
          <a:prstGeom prst="leftBrace">
            <a:avLst>
              <a:gd name="adj1" fmla="val 81884"/>
              <a:gd name="adj2" fmla="val 50000"/>
            </a:avLst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cxnSp>
        <p:nvCxnSpPr>
          <p:cNvPr id="39" name="AutoShape 166">
            <a:extLst>
              <a:ext uri="{FF2B5EF4-FFF2-40B4-BE49-F238E27FC236}">
                <a16:creationId xmlns:a16="http://schemas.microsoft.com/office/drawing/2014/main" id="{DD7A7428-3E33-D75A-4437-D8FE7DFC6FA5}"/>
              </a:ext>
            </a:extLst>
          </p:cNvPr>
          <p:cNvCxnSpPr>
            <a:cxnSpLocks noChangeShapeType="1"/>
            <a:stCxn id="36" idx="6"/>
            <a:endCxn id="15" idx="1"/>
          </p:cNvCxnSpPr>
          <p:nvPr/>
        </p:nvCxnSpPr>
        <p:spPr bwMode="auto">
          <a:xfrm>
            <a:off x="3281046" y="3881176"/>
            <a:ext cx="968738" cy="6636"/>
          </a:xfrm>
          <a:prstGeom prst="straightConnector1">
            <a:avLst/>
          </a:prstGeom>
          <a:noFill/>
          <a:ln w="19050">
            <a:solidFill>
              <a:srgbClr val="9999FF"/>
            </a:solidFill>
            <a:prstDash val="sysDash"/>
            <a:miter lim="800000"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0">
            <a:extLst>
              <a:ext uri="{FF2B5EF4-FFF2-40B4-BE49-F238E27FC236}">
                <a16:creationId xmlns:a16="http://schemas.microsoft.com/office/drawing/2014/main" id="{40273525-0625-73E5-BD4C-1B5C613AB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0100" y="2626191"/>
            <a:ext cx="969047" cy="49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El PC todavía apunta a la instrucción actual</a:t>
            </a:r>
          </a:p>
        </p:txBody>
      </p:sp>
      <p:graphicFrame>
        <p:nvGraphicFramePr>
          <p:cNvPr id="51" name="Tabla 50">
            <a:extLst>
              <a:ext uri="{FF2B5EF4-FFF2-40B4-BE49-F238E27FC236}">
                <a16:creationId xmlns:a16="http://schemas.microsoft.com/office/drawing/2014/main" id="{AE77C5C3-C195-5A61-C966-AE9905CCF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993504"/>
              </p:ext>
            </p:extLst>
          </p:nvPr>
        </p:nvGraphicFramePr>
        <p:xfrm>
          <a:off x="4729125" y="4899512"/>
          <a:ext cx="5286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6272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</a:tblGrid>
              <a:tr h="124850"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sp>
        <p:nvSpPr>
          <p:cNvPr id="53" name="Rectangle 30">
            <a:extLst>
              <a:ext uri="{FF2B5EF4-FFF2-40B4-BE49-F238E27FC236}">
                <a16:creationId xmlns:a16="http://schemas.microsoft.com/office/drawing/2014/main" id="{8D4354F7-90B4-90AE-B05F-F89D74384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0189" y="4403935"/>
            <a:ext cx="1093881" cy="49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s-ES" altLang="es-E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El salto está restringido a una zona </a:t>
            </a:r>
            <a:r>
              <a:rPr lang="es-ES" altLang="es-ES" sz="1100">
                <a:latin typeface="Calibri Light" panose="020F0302020204030204" pitchFamily="34" charset="0"/>
                <a:cs typeface="Calibri Light" panose="020F0302020204030204" pitchFamily="34" charset="0"/>
              </a:rPr>
              <a:t>de ±4KB</a:t>
            </a:r>
            <a:endParaRPr lang="es-ES" altLang="es-ES"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6FC39736-C1AE-614B-0BCC-B5A71F538217}"/>
              </a:ext>
            </a:extLst>
          </p:cNvPr>
          <p:cNvCxnSpPr>
            <a:cxnSpLocks/>
          </p:cNvCxnSpPr>
          <p:nvPr/>
        </p:nvCxnSpPr>
        <p:spPr bwMode="auto">
          <a:xfrm>
            <a:off x="4509581" y="5249919"/>
            <a:ext cx="57950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 Box 231">
                <a:extLst>
                  <a:ext uri="{FF2B5EF4-FFF2-40B4-BE49-F238E27FC236}">
                    <a16:creationId xmlns:a16="http://schemas.microsoft.com/office/drawing/2014/main" id="{34419B9C-105C-756C-9348-948EE951B4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52439" y="4928899"/>
                <a:ext cx="224420" cy="276999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anchor="ctr" anchorCtr="1">
                <a:spAutoFit/>
              </a:bodyPr>
              <a:lstStyle/>
              <a:p>
                <a:pPr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altLang="es-ES" b="1" i="0" smtClean="0">
                          <a:solidFill>
                            <a:srgbClr val="99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+</m:t>
                      </m:r>
                    </m:oMath>
                  </m:oMathPara>
                </a14:m>
                <a:endParaRPr lang="es-ES_tradnl" altLang="es-ES" b="1" dirty="0">
                  <a:solidFill>
                    <a:srgbClr val="9999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5" name="Text Box 231">
                <a:extLst>
                  <a:ext uri="{FF2B5EF4-FFF2-40B4-BE49-F238E27FC236}">
                    <a16:creationId xmlns:a16="http://schemas.microsoft.com/office/drawing/2014/main" id="{34419B9C-105C-756C-9348-948EE951B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52439" y="4928899"/>
                <a:ext cx="224420" cy="276999"/>
              </a:xfrm>
              <a:prstGeom prst="rect">
                <a:avLst/>
              </a:prstGeom>
              <a:blipFill>
                <a:blip r:embed="rId3"/>
                <a:stretch>
                  <a:fillRect l="-32432" r="-10811" b="-6667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7164" name="Grupo 517163">
            <a:extLst>
              <a:ext uri="{FF2B5EF4-FFF2-40B4-BE49-F238E27FC236}">
                <a16:creationId xmlns:a16="http://schemas.microsoft.com/office/drawing/2014/main" id="{41B728F7-250F-80D5-D737-059A0E14EDC6}"/>
              </a:ext>
            </a:extLst>
          </p:cNvPr>
          <p:cNvGrpSpPr/>
          <p:nvPr/>
        </p:nvGrpSpPr>
        <p:grpSpPr>
          <a:xfrm>
            <a:off x="8373391" y="2164086"/>
            <a:ext cx="819154" cy="981075"/>
            <a:chOff x="8000457" y="4323862"/>
            <a:chExt cx="819154" cy="981075"/>
          </a:xfrm>
        </p:grpSpPr>
        <p:sp>
          <p:nvSpPr>
            <p:cNvPr id="17" name="Freeform 228">
              <a:extLst>
                <a:ext uri="{FF2B5EF4-FFF2-40B4-BE49-F238E27FC236}">
                  <a16:creationId xmlns:a16="http://schemas.microsoft.com/office/drawing/2014/main" id="{6D1B345D-B6A3-1BC8-2BA6-37019F1C6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0460" y="4323862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229">
              <a:extLst>
                <a:ext uri="{FF2B5EF4-FFF2-40B4-BE49-F238E27FC236}">
                  <a16:creationId xmlns:a16="http://schemas.microsoft.com/office/drawing/2014/main" id="{96AE0E97-0FC3-86E6-5198-9A087952E26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00461" y="5044587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Text Box 231">
              <a:extLst>
                <a:ext uri="{FF2B5EF4-FFF2-40B4-BE49-F238E27FC236}">
                  <a16:creationId xmlns:a16="http://schemas.microsoft.com/office/drawing/2014/main" id="{5F769E48-1813-ADCD-48A5-B422ACC3EC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0459" y="4814399"/>
              <a:ext cx="819149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52774D7A-105D-85B9-3356-5B536994C600}"/>
                </a:ext>
              </a:extLst>
            </p:cNvPr>
            <p:cNvGrpSpPr/>
            <p:nvPr/>
          </p:nvGrpSpPr>
          <p:grpSpPr>
            <a:xfrm>
              <a:off x="8000457" y="4584212"/>
              <a:ext cx="819150" cy="230188"/>
              <a:chOff x="9327571" y="3940309"/>
              <a:chExt cx="819150" cy="230188"/>
            </a:xfrm>
          </p:grpSpPr>
          <p:sp>
            <p:nvSpPr>
              <p:cNvPr id="57" name="Text Box 230">
                <a:extLst>
                  <a:ext uri="{FF2B5EF4-FFF2-40B4-BE49-F238E27FC236}">
                    <a16:creationId xmlns:a16="http://schemas.microsoft.com/office/drawing/2014/main" id="{9B30E5F1-FF43-2BFE-E509-8325A06099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27571" y="3940309"/>
                <a:ext cx="179701" cy="230188"/>
              </a:xfrm>
              <a:prstGeom prst="rect">
                <a:avLst/>
              </a:prstGeom>
              <a:solidFill>
                <a:srgbClr val="FFE7B7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58" name="Text Box 231">
                <a:extLst>
                  <a:ext uri="{FF2B5EF4-FFF2-40B4-BE49-F238E27FC236}">
                    <a16:creationId xmlns:a16="http://schemas.microsoft.com/office/drawing/2014/main" id="{E2A6E6CD-6167-5E2A-5AB8-6A7F09CB3D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66176" y="3940309"/>
                <a:ext cx="180545" cy="2301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endParaRPr lang="es-ES_tradnl" altLang="es-ES" sz="9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59" name="Text Box 231">
                <a:extLst>
                  <a:ext uri="{FF2B5EF4-FFF2-40B4-BE49-F238E27FC236}">
                    <a16:creationId xmlns:a16="http://schemas.microsoft.com/office/drawing/2014/main" id="{86008AF2-A3BE-E17D-47A2-6B3203BBCE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38719" y="3940735"/>
                <a:ext cx="127457" cy="229761"/>
              </a:xfrm>
              <a:prstGeom prst="rect">
                <a:avLst/>
              </a:prstGeom>
              <a:solidFill>
                <a:srgbClr val="FFE7B7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endPara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60" name="Text Box 231">
                <a:extLst>
                  <a:ext uri="{FF2B5EF4-FFF2-40B4-BE49-F238E27FC236}">
                    <a16:creationId xmlns:a16="http://schemas.microsoft.com/office/drawing/2014/main" id="{56F65C15-FEAD-2F32-3BF3-1615004C78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34729" y="3940735"/>
                <a:ext cx="127457" cy="229761"/>
              </a:xfrm>
              <a:prstGeom prst="rect">
                <a:avLst/>
              </a:prstGeom>
              <a:solidFill>
                <a:srgbClr val="CCFF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endPara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61" name="Text Box 231">
                <a:extLst>
                  <a:ext uri="{FF2B5EF4-FFF2-40B4-BE49-F238E27FC236}">
                    <a16:creationId xmlns:a16="http://schemas.microsoft.com/office/drawing/2014/main" id="{A76BB4DC-5CFD-2235-C057-A3BBB045AD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62186" y="3940309"/>
                <a:ext cx="76533" cy="23018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r>
                  <a:rPr lang="es-ES_tradnl" altLang="es-ES" sz="1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  <p:sp>
            <p:nvSpPr>
              <p:cNvPr id="62" name="Text Box 231">
                <a:extLst>
                  <a:ext uri="{FF2B5EF4-FFF2-40B4-BE49-F238E27FC236}">
                    <a16:creationId xmlns:a16="http://schemas.microsoft.com/office/drawing/2014/main" id="{187F11AB-A1F1-40AD-FDAB-2AB56F050B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07272" y="3940735"/>
                <a:ext cx="127457" cy="229761"/>
              </a:xfrm>
              <a:prstGeom prst="rect">
                <a:avLst/>
              </a:prstGeom>
              <a:solidFill>
                <a:srgbClr val="CCEC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endPara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</p:grpSp>
      <p:cxnSp>
        <p:nvCxnSpPr>
          <p:cNvPr id="517160" name="AutoShape 185">
            <a:extLst>
              <a:ext uri="{FF2B5EF4-FFF2-40B4-BE49-F238E27FC236}">
                <a16:creationId xmlns:a16="http://schemas.microsoft.com/office/drawing/2014/main" id="{055F4750-7FC3-528D-C2C8-F5B715CDA74E}"/>
              </a:ext>
            </a:extLst>
          </p:cNvPr>
          <p:cNvCxnSpPr>
            <a:cxnSpLocks noChangeShapeType="1"/>
            <a:stCxn id="33" idx="1"/>
            <a:endCxn id="51" idx="3"/>
          </p:cNvCxnSpPr>
          <p:nvPr/>
        </p:nvCxnSpPr>
        <p:spPr bwMode="auto">
          <a:xfrm flipH="1">
            <a:off x="10015397" y="4982942"/>
            <a:ext cx="687571" cy="8010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29C49A2-0D87-B038-AF55-7453854502C4}"/>
              </a:ext>
            </a:extLst>
          </p:cNvPr>
          <p:cNvSpPr/>
          <p:nvPr/>
        </p:nvSpPr>
        <p:spPr bwMode="auto">
          <a:xfrm>
            <a:off x="4902843" y="3384061"/>
            <a:ext cx="980045" cy="1862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120A1B5-A6CF-8655-8D24-F687273FAB4B}"/>
              </a:ext>
            </a:extLst>
          </p:cNvPr>
          <p:cNvSpPr/>
          <p:nvPr/>
        </p:nvSpPr>
        <p:spPr bwMode="auto">
          <a:xfrm>
            <a:off x="8027375" y="3384061"/>
            <a:ext cx="674917" cy="1862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425E97F-101E-1A38-E6A5-D95AAC590B27}"/>
              </a:ext>
            </a:extLst>
          </p:cNvPr>
          <p:cNvSpPr/>
          <p:nvPr/>
        </p:nvSpPr>
        <p:spPr bwMode="auto">
          <a:xfrm>
            <a:off x="8702292" y="3384061"/>
            <a:ext cx="161350" cy="1862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4AFD0BB-8459-998E-53C5-77A2F11E6138}"/>
              </a:ext>
            </a:extLst>
          </p:cNvPr>
          <p:cNvSpPr/>
          <p:nvPr/>
        </p:nvSpPr>
        <p:spPr bwMode="auto">
          <a:xfrm>
            <a:off x="8035935" y="4439696"/>
            <a:ext cx="161350" cy="1862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" name="AutoShape 166">
            <a:extLst>
              <a:ext uri="{FF2B5EF4-FFF2-40B4-BE49-F238E27FC236}">
                <a16:creationId xmlns:a16="http://schemas.microsoft.com/office/drawing/2014/main" id="{74D0A0C8-BBF2-5C31-8958-BF5301211E71}"/>
              </a:ext>
            </a:extLst>
          </p:cNvPr>
          <p:cNvCxnSpPr>
            <a:cxnSpLocks noChangeShapeType="1"/>
            <a:stCxn id="24" idx="2"/>
            <a:endCxn id="25" idx="0"/>
          </p:cNvCxnSpPr>
          <p:nvPr/>
        </p:nvCxnSpPr>
        <p:spPr bwMode="auto">
          <a:xfrm rot="5400000">
            <a:off x="8015082" y="3671810"/>
            <a:ext cx="869415" cy="666357"/>
          </a:xfrm>
          <a:prstGeom prst="bentConnector3">
            <a:avLst>
              <a:gd name="adj1" fmla="val 70100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AutoShape 166">
            <a:extLst>
              <a:ext uri="{FF2B5EF4-FFF2-40B4-BE49-F238E27FC236}">
                <a16:creationId xmlns:a16="http://schemas.microsoft.com/office/drawing/2014/main" id="{4C41A361-2F06-07CC-8F67-C5634A2181C0}"/>
              </a:ext>
            </a:extLst>
          </p:cNvPr>
          <p:cNvCxnSpPr>
            <a:cxnSpLocks noChangeShapeType="1"/>
            <a:stCxn id="22" idx="2"/>
            <a:endCxn id="32" idx="0"/>
          </p:cNvCxnSpPr>
          <p:nvPr/>
        </p:nvCxnSpPr>
        <p:spPr bwMode="auto">
          <a:xfrm rot="16200000" flipH="1">
            <a:off x="8508972" y="3426142"/>
            <a:ext cx="869415" cy="1157691"/>
          </a:xfrm>
          <a:prstGeom prst="bentConnector3">
            <a:avLst>
              <a:gd name="adj1" fmla="val 27096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ángulo 31">
            <a:extLst>
              <a:ext uri="{FF2B5EF4-FFF2-40B4-BE49-F238E27FC236}">
                <a16:creationId xmlns:a16="http://schemas.microsoft.com/office/drawing/2014/main" id="{28C43104-6903-1886-556D-3EB7F8232016}"/>
              </a:ext>
            </a:extLst>
          </p:cNvPr>
          <p:cNvSpPr/>
          <p:nvPr/>
        </p:nvSpPr>
        <p:spPr bwMode="auto">
          <a:xfrm>
            <a:off x="9185066" y="4439696"/>
            <a:ext cx="674917" cy="1862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33C9CB51-E600-B442-CAE1-9B0B885B4E7D}"/>
              </a:ext>
            </a:extLst>
          </p:cNvPr>
          <p:cNvSpPr/>
          <p:nvPr/>
        </p:nvSpPr>
        <p:spPr bwMode="auto">
          <a:xfrm>
            <a:off x="8197285" y="4439696"/>
            <a:ext cx="980045" cy="1862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" name="AutoShape 166">
            <a:extLst>
              <a:ext uri="{FF2B5EF4-FFF2-40B4-BE49-F238E27FC236}">
                <a16:creationId xmlns:a16="http://schemas.microsoft.com/office/drawing/2014/main" id="{89582058-187B-DAC4-B3A5-6FE3C299326B}"/>
              </a:ext>
            </a:extLst>
          </p:cNvPr>
          <p:cNvCxnSpPr>
            <a:cxnSpLocks noChangeShapeType="1"/>
            <a:stCxn id="21" idx="2"/>
            <a:endCxn id="43" idx="0"/>
          </p:cNvCxnSpPr>
          <p:nvPr/>
        </p:nvCxnSpPr>
        <p:spPr bwMode="auto">
          <a:xfrm rot="16200000" flipH="1">
            <a:off x="6605380" y="2357767"/>
            <a:ext cx="869415" cy="3294442"/>
          </a:xfrm>
          <a:prstGeom prst="bentConnector3">
            <a:avLst>
              <a:gd name="adj1" fmla="val 46260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AutoShape 166">
            <a:extLst>
              <a:ext uri="{FF2B5EF4-FFF2-40B4-BE49-F238E27FC236}">
                <a16:creationId xmlns:a16="http://schemas.microsoft.com/office/drawing/2014/main" id="{D6C8EE33-5513-6EEB-4E1A-094F77B7FC47}"/>
              </a:ext>
            </a:extLst>
          </p:cNvPr>
          <p:cNvCxnSpPr>
            <a:cxnSpLocks noChangeShapeType="1"/>
            <a:stCxn id="517135" idx="2"/>
            <a:endCxn id="517128" idx="0"/>
          </p:cNvCxnSpPr>
          <p:nvPr/>
        </p:nvCxnSpPr>
        <p:spPr bwMode="auto">
          <a:xfrm rot="16200000" flipH="1">
            <a:off x="5948814" y="2438087"/>
            <a:ext cx="864750" cy="3138468"/>
          </a:xfrm>
          <a:prstGeom prst="bentConnector3">
            <a:avLst>
              <a:gd name="adj1" fmla="val 69268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48" name="Tabla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106708"/>
              </p:ext>
            </p:extLst>
          </p:nvPr>
        </p:nvGraphicFramePr>
        <p:xfrm>
          <a:off x="4729125" y="3388726"/>
          <a:ext cx="5286272" cy="18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7E331E3-0CE4-9798-86E6-6B68A0BDE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802708"/>
              </p:ext>
            </p:extLst>
          </p:nvPr>
        </p:nvGraphicFramePr>
        <p:xfrm>
          <a:off x="4729125" y="4435206"/>
          <a:ext cx="5286272" cy="18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12</a:t>
                      </a:r>
                      <a:endParaRPr lang="es-ES" sz="100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12</a:t>
                      </a:r>
                      <a:endParaRPr lang="es-ES" sz="100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12</a:t>
                      </a:r>
                      <a:endParaRPr lang="es-ES" sz="100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12</a:t>
                      </a:r>
                      <a:endParaRPr lang="es-ES" sz="100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12</a:t>
                      </a:r>
                      <a:endParaRPr lang="es-ES" sz="100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12</a:t>
                      </a:r>
                      <a:endParaRPr lang="es-ES" sz="100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12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12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12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12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12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12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12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12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12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12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12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12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12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6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graphicFrame>
        <p:nvGraphicFramePr>
          <p:cNvPr id="517154" name="Tabla 517153">
            <a:extLst>
              <a:ext uri="{FF2B5EF4-FFF2-40B4-BE49-F238E27FC236}">
                <a16:creationId xmlns:a16="http://schemas.microsoft.com/office/drawing/2014/main" id="{FA8CE781-DFD8-6651-4EB5-21C1968C3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217881"/>
              </p:ext>
            </p:extLst>
          </p:nvPr>
        </p:nvGraphicFramePr>
        <p:xfrm>
          <a:off x="4729125" y="5422034"/>
          <a:ext cx="5286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6272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</a:tblGrid>
              <a:tr h="124850"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dirección de salto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cxnSp>
        <p:nvCxnSpPr>
          <p:cNvPr id="517165" name="Conector recto 517164">
            <a:extLst>
              <a:ext uri="{FF2B5EF4-FFF2-40B4-BE49-F238E27FC236}">
                <a16:creationId xmlns:a16="http://schemas.microsoft.com/office/drawing/2014/main" id="{6B7DA663-4CD9-611C-6409-F92DD3145A32}"/>
              </a:ext>
            </a:extLst>
          </p:cNvPr>
          <p:cNvCxnSpPr>
            <a:cxnSpLocks/>
            <a:stCxn id="517135" idx="0"/>
            <a:endCxn id="57" idx="1"/>
          </p:cNvCxnSpPr>
          <p:nvPr/>
        </p:nvCxnSpPr>
        <p:spPr bwMode="auto">
          <a:xfrm flipV="1">
            <a:off x="4811955" y="2539530"/>
            <a:ext cx="3561436" cy="8491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35918535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Saltos incondicionales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graphicFrame>
        <p:nvGraphicFramePr>
          <p:cNvPr id="248" name="Tabla 2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743460"/>
              </p:ext>
            </p:extLst>
          </p:nvPr>
        </p:nvGraphicFramePr>
        <p:xfrm>
          <a:off x="404723" y="1438874"/>
          <a:ext cx="9066004" cy="8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231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046501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J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4450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jal  	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pc + 4</a:t>
                      </a:r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pc 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pc + 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offset(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)</a:t>
                      </a:r>
                      <a:r>
                        <a:rPr kumimoji="0" lang="es-ES_tradnl" altLang="es-ES" sz="1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</a:t>
                      </a:r>
                    </a:p>
                  </a:txBody>
                  <a:tcPr marL="0" marR="0" marT="36000" marB="36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7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</a:t>
                      </a: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0x67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7896277B-9D59-01DA-FBC3-A6128BDC7BA5}"/>
              </a:ext>
            </a:extLst>
          </p:cNvPr>
          <p:cNvSpPr/>
          <p:nvPr/>
        </p:nvSpPr>
        <p:spPr bwMode="auto">
          <a:xfrm>
            <a:off x="3575125" y="4986870"/>
            <a:ext cx="1314511" cy="1862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DB05DC3-9699-325B-1933-11CFAD18BAA5}"/>
              </a:ext>
            </a:extLst>
          </p:cNvPr>
          <p:cNvSpPr/>
          <p:nvPr/>
        </p:nvSpPr>
        <p:spPr bwMode="auto">
          <a:xfrm>
            <a:off x="3575125" y="3939983"/>
            <a:ext cx="1314511" cy="1862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ED2FA94-1411-8DDB-3533-9ED197FEF426}"/>
              </a:ext>
            </a:extLst>
          </p:cNvPr>
          <p:cNvCxnSpPr>
            <a:cxnSpLocks/>
            <a:stCxn id="39" idx="3"/>
            <a:endCxn id="26" idx="3"/>
          </p:cNvCxnSpPr>
          <p:nvPr/>
        </p:nvCxnSpPr>
        <p:spPr bwMode="auto">
          <a:xfrm flipH="1" flipV="1">
            <a:off x="6053979" y="3090787"/>
            <a:ext cx="822856" cy="9423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92DA5BDB-BAB5-4B83-E21E-6EA6EACED3E3}"/>
              </a:ext>
            </a:extLst>
          </p:cNvPr>
          <p:cNvSpPr/>
          <p:nvPr/>
        </p:nvSpPr>
        <p:spPr bwMode="auto">
          <a:xfrm>
            <a:off x="1592718" y="3939983"/>
            <a:ext cx="161350" cy="1862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7D437D9-EF04-2ED9-D621-368E901B9813}"/>
              </a:ext>
            </a:extLst>
          </p:cNvPr>
          <p:cNvSpPr/>
          <p:nvPr/>
        </p:nvSpPr>
        <p:spPr bwMode="auto">
          <a:xfrm>
            <a:off x="3413776" y="4990953"/>
            <a:ext cx="161350" cy="1862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AutoShape 166">
            <a:extLst>
              <a:ext uri="{FF2B5EF4-FFF2-40B4-BE49-F238E27FC236}">
                <a16:creationId xmlns:a16="http://schemas.microsoft.com/office/drawing/2014/main" id="{00C90955-8D52-2983-51AC-73418F555DC6}"/>
              </a:ext>
            </a:extLst>
          </p:cNvPr>
          <p:cNvCxnSpPr>
            <a:cxnSpLocks noChangeShapeType="1"/>
            <a:stCxn id="12" idx="0"/>
            <a:endCxn id="26" idx="3"/>
          </p:cNvCxnSpPr>
          <p:nvPr/>
        </p:nvCxnSpPr>
        <p:spPr bwMode="auto">
          <a:xfrm rot="16200000" flipV="1">
            <a:off x="5474097" y="3670670"/>
            <a:ext cx="2850117" cy="1690352"/>
          </a:xfrm>
          <a:prstGeom prst="bentConnector2">
            <a:avLst/>
          </a:prstGeom>
          <a:noFill/>
          <a:ln w="38100" cap="rnd">
            <a:solidFill>
              <a:srgbClr val="9999FF"/>
            </a:solidFill>
            <a:prstDash val="sysDot"/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E6AB0C54-9F5E-9CDC-6E42-129ECE70F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909559"/>
              </p:ext>
            </p:extLst>
          </p:nvPr>
        </p:nvGraphicFramePr>
        <p:xfrm>
          <a:off x="9080942" y="4060814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cxnSp>
        <p:nvCxnSpPr>
          <p:cNvPr id="11" name="AutoShape 166">
            <a:extLst>
              <a:ext uri="{FF2B5EF4-FFF2-40B4-BE49-F238E27FC236}">
                <a16:creationId xmlns:a16="http://schemas.microsoft.com/office/drawing/2014/main" id="{F36D9204-33DC-575E-413A-B0B433BD83EC}"/>
              </a:ext>
            </a:extLst>
          </p:cNvPr>
          <p:cNvCxnSpPr>
            <a:cxnSpLocks noChangeShapeType="1"/>
            <a:stCxn id="12" idx="0"/>
            <a:endCxn id="17" idx="3"/>
          </p:cNvCxnSpPr>
          <p:nvPr/>
        </p:nvCxnSpPr>
        <p:spPr bwMode="auto">
          <a:xfrm rot="16200000" flipV="1">
            <a:off x="7111236" y="5307809"/>
            <a:ext cx="398695" cy="867496"/>
          </a:xfrm>
          <a:prstGeom prst="bentConnector2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D247E53E-0546-0615-0C5C-9BEBE683C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623820"/>
              </p:ext>
            </p:extLst>
          </p:nvPr>
        </p:nvGraphicFramePr>
        <p:xfrm>
          <a:off x="7564406" y="5940904"/>
          <a:ext cx="359850" cy="2452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pc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  <p:sp>
        <p:nvSpPr>
          <p:cNvPr id="13" name="AutoShape 165">
            <a:extLst>
              <a:ext uri="{FF2B5EF4-FFF2-40B4-BE49-F238E27FC236}">
                <a16:creationId xmlns:a16="http://schemas.microsoft.com/office/drawing/2014/main" id="{3ED24CD4-15D2-2601-FD0C-A4E0EBF4B0DC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8896582" y="4061990"/>
            <a:ext cx="146050" cy="1961865"/>
          </a:xfrm>
          <a:prstGeom prst="leftBrace">
            <a:avLst>
              <a:gd name="adj1" fmla="val 52536"/>
              <a:gd name="adj2" fmla="val 24721"/>
            </a:avLst>
          </a:prstGeom>
          <a:noFill/>
          <a:ln w="38100">
            <a:solidFill>
              <a:srgbClr val="FF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14" name="Oval 132">
            <a:extLst>
              <a:ext uri="{FF2B5EF4-FFF2-40B4-BE49-F238E27FC236}">
                <a16:creationId xmlns:a16="http://schemas.microsoft.com/office/drawing/2014/main" id="{0DFF1462-2DFC-894C-8F93-FED01FEDE70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140457" y="5358862"/>
            <a:ext cx="360000" cy="360000"/>
          </a:xfrm>
          <a:prstGeom prst="ellipse">
            <a:avLst/>
          </a:prstGeom>
          <a:solidFill>
            <a:srgbClr val="99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+4</a:t>
            </a:r>
            <a:endParaRPr lang="es-ES_tradnl" altLang="es-ES" sz="1600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AutoShape 166">
            <a:extLst>
              <a:ext uri="{FF2B5EF4-FFF2-40B4-BE49-F238E27FC236}">
                <a16:creationId xmlns:a16="http://schemas.microsoft.com/office/drawing/2014/main" id="{792FDA4C-A713-4C55-0056-CC7FB6E1C43D}"/>
              </a:ext>
            </a:extLst>
          </p:cNvPr>
          <p:cNvCxnSpPr>
            <a:cxnSpLocks noChangeShapeType="1"/>
            <a:stCxn id="14" idx="2"/>
            <a:endCxn id="13" idx="1"/>
          </p:cNvCxnSpPr>
          <p:nvPr/>
        </p:nvCxnSpPr>
        <p:spPr bwMode="auto">
          <a:xfrm>
            <a:off x="8500457" y="5538862"/>
            <a:ext cx="396125" cy="0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30">
            <a:extLst>
              <a:ext uri="{FF2B5EF4-FFF2-40B4-BE49-F238E27FC236}">
                <a16:creationId xmlns:a16="http://schemas.microsoft.com/office/drawing/2014/main" id="{909AA344-3F9C-FFBE-AFFC-C54DDA9FF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1538" y="3177448"/>
            <a:ext cx="969047" cy="49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El PC todavía apunta a la instrucción actual</a:t>
            </a:r>
          </a:p>
        </p:txBody>
      </p: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FB3B166C-8940-6907-552C-E466A1BD2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309442"/>
              </p:ext>
            </p:extLst>
          </p:nvPr>
        </p:nvGraphicFramePr>
        <p:xfrm>
          <a:off x="1590563" y="5450769"/>
          <a:ext cx="5286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6272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</a:tblGrid>
              <a:tr h="124850">
                <a:tc>
                  <a:txBody>
                    <a:bodyPr/>
                    <a:lstStyle/>
                    <a:p>
                      <a:endParaRPr lang="es-ES" sz="1200" b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B75AE8C-E97D-98EA-0C16-AE5BA7316D6B}"/>
              </a:ext>
            </a:extLst>
          </p:cNvPr>
          <p:cNvCxnSpPr>
            <a:cxnSpLocks/>
          </p:cNvCxnSpPr>
          <p:nvPr/>
        </p:nvCxnSpPr>
        <p:spPr bwMode="auto">
          <a:xfrm>
            <a:off x="1371019" y="5801176"/>
            <a:ext cx="579504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231">
                <a:extLst>
                  <a:ext uri="{FF2B5EF4-FFF2-40B4-BE49-F238E27FC236}">
                    <a16:creationId xmlns:a16="http://schemas.microsoft.com/office/drawing/2014/main" id="{23732900-9AF5-F7D0-B729-324D7D315D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13877" y="5480156"/>
                <a:ext cx="224420" cy="276999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anchor="ctr" anchorCtr="1">
                <a:spAutoFit/>
              </a:bodyPr>
              <a:lstStyle/>
              <a:p>
                <a:pPr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altLang="es-ES" b="1" i="0" smtClean="0">
                          <a:solidFill>
                            <a:srgbClr val="9999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</a:rPr>
                        <m:t>+</m:t>
                      </m:r>
                    </m:oMath>
                  </m:oMathPara>
                </a14:m>
                <a:endParaRPr lang="es-ES_tradnl" altLang="es-ES" b="1" dirty="0">
                  <a:solidFill>
                    <a:srgbClr val="9999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9" name="Text Box 231">
                <a:extLst>
                  <a:ext uri="{FF2B5EF4-FFF2-40B4-BE49-F238E27FC236}">
                    <a16:creationId xmlns:a16="http://schemas.microsoft.com/office/drawing/2014/main" id="{23732900-9AF5-F7D0-B729-324D7D315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13877" y="5480156"/>
                <a:ext cx="224420" cy="276999"/>
              </a:xfrm>
              <a:prstGeom prst="rect">
                <a:avLst/>
              </a:prstGeom>
              <a:blipFill>
                <a:blip r:embed="rId3"/>
                <a:stretch>
                  <a:fillRect l="-36111" r="-11111" b="-8889"/>
                </a:stretch>
              </a:blipFill>
              <a:ln w="317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upo 19">
            <a:extLst>
              <a:ext uri="{FF2B5EF4-FFF2-40B4-BE49-F238E27FC236}">
                <a16:creationId xmlns:a16="http://schemas.microsoft.com/office/drawing/2014/main" id="{6981C6CE-41F7-BE07-6374-55241D481396}"/>
              </a:ext>
            </a:extLst>
          </p:cNvPr>
          <p:cNvGrpSpPr/>
          <p:nvPr/>
        </p:nvGrpSpPr>
        <p:grpSpPr>
          <a:xfrm>
            <a:off x="5234829" y="2715343"/>
            <a:ext cx="819154" cy="981075"/>
            <a:chOff x="8000457" y="4323862"/>
            <a:chExt cx="819154" cy="981075"/>
          </a:xfrm>
        </p:grpSpPr>
        <p:sp>
          <p:nvSpPr>
            <p:cNvPr id="21" name="Freeform 228">
              <a:extLst>
                <a:ext uri="{FF2B5EF4-FFF2-40B4-BE49-F238E27FC236}">
                  <a16:creationId xmlns:a16="http://schemas.microsoft.com/office/drawing/2014/main" id="{A86CE4C8-1248-6C68-7049-F42192C93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0460" y="4323862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229">
              <a:extLst>
                <a:ext uri="{FF2B5EF4-FFF2-40B4-BE49-F238E27FC236}">
                  <a16:creationId xmlns:a16="http://schemas.microsoft.com/office/drawing/2014/main" id="{D61857A7-41D5-7C68-6F6D-5700777FCF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00461" y="5044587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Text Box 231">
              <a:extLst>
                <a:ext uri="{FF2B5EF4-FFF2-40B4-BE49-F238E27FC236}">
                  <a16:creationId xmlns:a16="http://schemas.microsoft.com/office/drawing/2014/main" id="{6034EA05-B995-D2EC-BB18-CFA313738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00459" y="4814399"/>
              <a:ext cx="819149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 </a:t>
              </a:r>
            </a:p>
          </p:txBody>
        </p: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37951105-2D74-DEB4-BEE8-2A65F90995CA}"/>
                </a:ext>
              </a:extLst>
            </p:cNvPr>
            <p:cNvGrpSpPr/>
            <p:nvPr/>
          </p:nvGrpSpPr>
          <p:grpSpPr>
            <a:xfrm>
              <a:off x="8000457" y="4584212"/>
              <a:ext cx="819150" cy="230188"/>
              <a:chOff x="9327571" y="3940309"/>
              <a:chExt cx="819150" cy="230188"/>
            </a:xfrm>
          </p:grpSpPr>
          <p:sp>
            <p:nvSpPr>
              <p:cNvPr id="25" name="Text Box 230">
                <a:extLst>
                  <a:ext uri="{FF2B5EF4-FFF2-40B4-BE49-F238E27FC236}">
                    <a16:creationId xmlns:a16="http://schemas.microsoft.com/office/drawing/2014/main" id="{7523016F-C351-3816-F064-B792689735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27571" y="3940309"/>
                <a:ext cx="511145" cy="230188"/>
              </a:xfrm>
              <a:prstGeom prst="rect">
                <a:avLst/>
              </a:prstGeom>
              <a:solidFill>
                <a:srgbClr val="FFE7B7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 algn="ctr" eaLnBrk="0" hangingPunct="0">
                  <a:spcBef>
                    <a:spcPct val="50000"/>
                  </a:spcBef>
                  <a:buSzTx/>
                  <a:buFontTx/>
                  <a:buNone/>
                </a:pPr>
                <a:endPara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6" name="Text Box 231">
                <a:extLst>
                  <a:ext uri="{FF2B5EF4-FFF2-40B4-BE49-F238E27FC236}">
                    <a16:creationId xmlns:a16="http://schemas.microsoft.com/office/drawing/2014/main" id="{0B4628DE-7E02-FD92-A0F8-9B059B92D5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66176" y="3940309"/>
                <a:ext cx="180545" cy="2301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endParaRPr lang="es-ES_tradnl" altLang="es-ES" sz="9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27" name="Text Box 231">
                <a:extLst>
                  <a:ext uri="{FF2B5EF4-FFF2-40B4-BE49-F238E27FC236}">
                    <a16:creationId xmlns:a16="http://schemas.microsoft.com/office/drawing/2014/main" id="{74F25F30-70DA-7A4F-2650-92AC1964D8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838719" y="3940735"/>
                <a:ext cx="127457" cy="229761"/>
              </a:xfrm>
              <a:prstGeom prst="rect">
                <a:avLst/>
              </a:prstGeom>
              <a:solidFill>
                <a:srgbClr val="FFCCCC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0" rIns="0" bIns="0" anchor="ctr" anchorCtr="1"/>
              <a:lstStyle/>
              <a:p>
                <a:pPr>
                  <a:buFontTx/>
                  <a:buNone/>
                </a:pPr>
                <a:endPara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</p:grpSp>
      <p:cxnSp>
        <p:nvCxnSpPr>
          <p:cNvPr id="28" name="AutoShape 185">
            <a:extLst>
              <a:ext uri="{FF2B5EF4-FFF2-40B4-BE49-F238E27FC236}">
                <a16:creationId xmlns:a16="http://schemas.microsoft.com/office/drawing/2014/main" id="{659CDFA8-3573-851D-BE7D-DC562A8A58FF}"/>
              </a:ext>
            </a:extLst>
          </p:cNvPr>
          <p:cNvCxnSpPr>
            <a:cxnSpLocks noChangeShapeType="1"/>
            <a:stCxn id="41" idx="3"/>
            <a:endCxn id="12" idx="1"/>
          </p:cNvCxnSpPr>
          <p:nvPr/>
        </p:nvCxnSpPr>
        <p:spPr bwMode="auto">
          <a:xfrm flipV="1">
            <a:off x="6876835" y="6063520"/>
            <a:ext cx="687571" cy="1211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3025302-AC81-A7D1-E4A1-5A46D7DD7477}"/>
              </a:ext>
            </a:extLst>
          </p:cNvPr>
          <p:cNvSpPr/>
          <p:nvPr/>
        </p:nvSpPr>
        <p:spPr bwMode="auto">
          <a:xfrm>
            <a:off x="1764281" y="3935318"/>
            <a:ext cx="980045" cy="1862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08E366B3-09CC-1F10-9A5F-A1FD15366109}"/>
              </a:ext>
            </a:extLst>
          </p:cNvPr>
          <p:cNvSpPr/>
          <p:nvPr/>
        </p:nvSpPr>
        <p:spPr bwMode="auto">
          <a:xfrm>
            <a:off x="2738859" y="3935318"/>
            <a:ext cx="674917" cy="1862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15D0F0E5-1AAE-2A08-0B19-708F2E50A453}"/>
              </a:ext>
            </a:extLst>
          </p:cNvPr>
          <p:cNvSpPr/>
          <p:nvPr/>
        </p:nvSpPr>
        <p:spPr bwMode="auto">
          <a:xfrm>
            <a:off x="3405214" y="3935318"/>
            <a:ext cx="161350" cy="1862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9EBC800E-6B04-73EF-7C97-8785B7CD09EC}"/>
              </a:ext>
            </a:extLst>
          </p:cNvPr>
          <p:cNvSpPr/>
          <p:nvPr/>
        </p:nvSpPr>
        <p:spPr bwMode="auto">
          <a:xfrm>
            <a:off x="4897373" y="4990953"/>
            <a:ext cx="161350" cy="1862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" name="AutoShape 166">
            <a:extLst>
              <a:ext uri="{FF2B5EF4-FFF2-40B4-BE49-F238E27FC236}">
                <a16:creationId xmlns:a16="http://schemas.microsoft.com/office/drawing/2014/main" id="{A5F384B8-6D49-31F4-EB15-CE9F0AC960FE}"/>
              </a:ext>
            </a:extLst>
          </p:cNvPr>
          <p:cNvCxnSpPr>
            <a:cxnSpLocks noChangeShapeType="1"/>
            <a:stCxn id="31" idx="2"/>
            <a:endCxn id="32" idx="0"/>
          </p:cNvCxnSpPr>
          <p:nvPr/>
        </p:nvCxnSpPr>
        <p:spPr bwMode="auto">
          <a:xfrm rot="16200000" flipH="1">
            <a:off x="3797261" y="3810165"/>
            <a:ext cx="869415" cy="1492159"/>
          </a:xfrm>
          <a:prstGeom prst="bentConnector3">
            <a:avLst>
              <a:gd name="adj1" fmla="val 53339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AutoShape 166">
            <a:extLst>
              <a:ext uri="{FF2B5EF4-FFF2-40B4-BE49-F238E27FC236}">
                <a16:creationId xmlns:a16="http://schemas.microsoft.com/office/drawing/2014/main" id="{3E7924BE-C89F-FC25-3EF5-36708F3F28D4}"/>
              </a:ext>
            </a:extLst>
          </p:cNvPr>
          <p:cNvCxnSpPr>
            <a:cxnSpLocks noChangeShapeType="1"/>
            <a:stCxn id="30" idx="2"/>
            <a:endCxn id="35" idx="0"/>
          </p:cNvCxnSpPr>
          <p:nvPr/>
        </p:nvCxnSpPr>
        <p:spPr bwMode="auto">
          <a:xfrm rot="16200000" flipH="1">
            <a:off x="4295433" y="2902422"/>
            <a:ext cx="869415" cy="3307645"/>
          </a:xfrm>
          <a:prstGeom prst="bentConnector3">
            <a:avLst>
              <a:gd name="adj1" fmla="val 19116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ángulo 34">
            <a:extLst>
              <a:ext uri="{FF2B5EF4-FFF2-40B4-BE49-F238E27FC236}">
                <a16:creationId xmlns:a16="http://schemas.microsoft.com/office/drawing/2014/main" id="{9F40A102-249B-CB63-32DF-F475F4C35887}"/>
              </a:ext>
            </a:extLst>
          </p:cNvPr>
          <p:cNvSpPr/>
          <p:nvPr/>
        </p:nvSpPr>
        <p:spPr bwMode="auto">
          <a:xfrm>
            <a:off x="6046504" y="4990953"/>
            <a:ext cx="674917" cy="1862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6059C921-1CC8-A05D-BA83-3EAC09C87A52}"/>
              </a:ext>
            </a:extLst>
          </p:cNvPr>
          <p:cNvSpPr/>
          <p:nvPr/>
        </p:nvSpPr>
        <p:spPr bwMode="auto">
          <a:xfrm>
            <a:off x="5058723" y="4990953"/>
            <a:ext cx="980045" cy="1862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" name="AutoShape 166">
            <a:extLst>
              <a:ext uri="{FF2B5EF4-FFF2-40B4-BE49-F238E27FC236}">
                <a16:creationId xmlns:a16="http://schemas.microsoft.com/office/drawing/2014/main" id="{C45A4580-BF4F-AF07-26F7-1D34CCC8EDCD}"/>
              </a:ext>
            </a:extLst>
          </p:cNvPr>
          <p:cNvCxnSpPr>
            <a:cxnSpLocks noChangeShapeType="1"/>
            <a:stCxn id="29" idx="2"/>
            <a:endCxn id="36" idx="0"/>
          </p:cNvCxnSpPr>
          <p:nvPr/>
        </p:nvCxnSpPr>
        <p:spPr bwMode="auto">
          <a:xfrm rot="16200000" flipH="1">
            <a:off x="3466818" y="2909024"/>
            <a:ext cx="869415" cy="3294442"/>
          </a:xfrm>
          <a:prstGeom prst="bentConnector3">
            <a:avLst>
              <a:gd name="adj1" fmla="val 36661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AutoShape 166">
            <a:extLst>
              <a:ext uri="{FF2B5EF4-FFF2-40B4-BE49-F238E27FC236}">
                <a16:creationId xmlns:a16="http://schemas.microsoft.com/office/drawing/2014/main" id="{CA34D3D7-F640-2B4F-3839-4EA83B4AEA43}"/>
              </a:ext>
            </a:extLst>
          </p:cNvPr>
          <p:cNvCxnSpPr>
            <a:cxnSpLocks noChangeShapeType="1"/>
            <a:stCxn id="7" idx="2"/>
            <a:endCxn id="8" idx="0"/>
          </p:cNvCxnSpPr>
          <p:nvPr/>
        </p:nvCxnSpPr>
        <p:spPr bwMode="auto">
          <a:xfrm rot="16200000" flipH="1">
            <a:off x="2151547" y="3648049"/>
            <a:ext cx="864750" cy="1821058"/>
          </a:xfrm>
          <a:prstGeom prst="bentConnector3">
            <a:avLst>
              <a:gd name="adj1" fmla="val 71802"/>
            </a:avLst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9" name="Tabla 38">
            <a:extLst>
              <a:ext uri="{FF2B5EF4-FFF2-40B4-BE49-F238E27FC236}">
                <a16:creationId xmlns:a16="http://schemas.microsoft.com/office/drawing/2014/main" id="{FF7837AD-D4A9-DCFF-F33C-06F249241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755791"/>
              </p:ext>
            </p:extLst>
          </p:nvPr>
        </p:nvGraphicFramePr>
        <p:xfrm>
          <a:off x="1590563" y="3939983"/>
          <a:ext cx="5286272" cy="18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19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17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16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15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13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00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graphicFrame>
        <p:nvGraphicFramePr>
          <p:cNvPr id="40" name="Tabla 39">
            <a:extLst>
              <a:ext uri="{FF2B5EF4-FFF2-40B4-BE49-F238E27FC236}">
                <a16:creationId xmlns:a16="http://schemas.microsoft.com/office/drawing/2014/main" id="{0899C269-182F-7CBA-C08D-F2299BBCD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435581"/>
              </p:ext>
            </p:extLst>
          </p:nvPr>
        </p:nvGraphicFramePr>
        <p:xfrm>
          <a:off x="1590563" y="4986463"/>
          <a:ext cx="5286272" cy="18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20</a:t>
                      </a:r>
                      <a:endParaRPr lang="es-ES" sz="100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20</a:t>
                      </a:r>
                      <a:endParaRPr lang="es-ES" sz="100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20</a:t>
                      </a:r>
                      <a:endParaRPr lang="es-ES" sz="100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20</a:t>
                      </a:r>
                      <a:endParaRPr lang="es-ES" sz="100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20</a:t>
                      </a:r>
                      <a:endParaRPr lang="es-ES" sz="100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20</a:t>
                      </a:r>
                      <a:endParaRPr lang="es-ES" sz="100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20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20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20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20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20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19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18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17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15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14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13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12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lang="es-ES" sz="10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6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s-E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</a:t>
                      </a:r>
                      <a:r>
                        <a:rPr kumimoji="0" lang="es-ES" sz="10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</a:t>
                      </a:r>
                      <a:endParaRPr 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graphicFrame>
        <p:nvGraphicFramePr>
          <p:cNvPr id="41" name="Tabla 40">
            <a:extLst>
              <a:ext uri="{FF2B5EF4-FFF2-40B4-BE49-F238E27FC236}">
                <a16:creationId xmlns:a16="http://schemas.microsoft.com/office/drawing/2014/main" id="{15EA0CA8-106B-DBCC-EBE0-498A59ECD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968384"/>
              </p:ext>
            </p:extLst>
          </p:nvPr>
        </p:nvGraphicFramePr>
        <p:xfrm>
          <a:off x="1590563" y="5973291"/>
          <a:ext cx="528627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6272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</a:tblGrid>
              <a:tr h="124850">
                <a:tc>
                  <a:txBody>
                    <a:bodyPr/>
                    <a:lstStyle/>
                    <a:p>
                      <a:r>
                        <a:rPr lang="es-ES" sz="1200" b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dirección de salto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0E0E5671-9302-550C-39E7-A2260AF6CD3B}"/>
              </a:ext>
            </a:extLst>
          </p:cNvPr>
          <p:cNvCxnSpPr>
            <a:cxnSpLocks/>
            <a:stCxn id="7" idx="0"/>
            <a:endCxn id="25" idx="1"/>
          </p:cNvCxnSpPr>
          <p:nvPr/>
        </p:nvCxnSpPr>
        <p:spPr bwMode="auto">
          <a:xfrm flipV="1">
            <a:off x="1673393" y="3090787"/>
            <a:ext cx="3561436" cy="8491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999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AutoShape 185">
            <a:extLst>
              <a:ext uri="{FF2B5EF4-FFF2-40B4-BE49-F238E27FC236}">
                <a16:creationId xmlns:a16="http://schemas.microsoft.com/office/drawing/2014/main" id="{85B8DF8E-8BEC-B748-8E2D-3D9B4B0120C6}"/>
              </a:ext>
            </a:extLst>
          </p:cNvPr>
          <p:cNvCxnSpPr>
            <a:cxnSpLocks noChangeShapeType="1"/>
            <a:stCxn id="39" idx="2"/>
            <a:endCxn id="40" idx="0"/>
          </p:cNvCxnSpPr>
          <p:nvPr/>
        </p:nvCxnSpPr>
        <p:spPr bwMode="auto">
          <a:xfrm>
            <a:off x="4233699" y="4126203"/>
            <a:ext cx="0" cy="860260"/>
          </a:xfrm>
          <a:prstGeom prst="straightConnector1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AutoShape 166">
            <a:extLst>
              <a:ext uri="{FF2B5EF4-FFF2-40B4-BE49-F238E27FC236}">
                <a16:creationId xmlns:a16="http://schemas.microsoft.com/office/drawing/2014/main" id="{9002745A-96FE-D4FF-FA9A-325A225C4EE1}"/>
              </a:ext>
            </a:extLst>
          </p:cNvPr>
          <p:cNvCxnSpPr>
            <a:cxnSpLocks noChangeShapeType="1"/>
            <a:stCxn id="12" idx="0"/>
            <a:endCxn id="14" idx="6"/>
          </p:cNvCxnSpPr>
          <p:nvPr/>
        </p:nvCxnSpPr>
        <p:spPr bwMode="auto">
          <a:xfrm rot="5400000" flipH="1" flipV="1">
            <a:off x="7741373" y="5541820"/>
            <a:ext cx="402042" cy="396126"/>
          </a:xfrm>
          <a:prstGeom prst="bentConnector2">
            <a:avLst/>
          </a:prstGeom>
          <a:noFill/>
          <a:ln w="38100">
            <a:solidFill>
              <a:srgbClr val="9999FF"/>
            </a:solidFill>
            <a:miter lim="800000"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44358136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Saltos incondicionales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graphicFrame>
        <p:nvGraphicFramePr>
          <p:cNvPr id="248" name="Tabla 247"/>
          <p:cNvGraphicFramePr>
            <a:graphicFrameLocks noGrp="1"/>
          </p:cNvGraphicFramePr>
          <p:nvPr/>
        </p:nvGraphicFramePr>
        <p:xfrm>
          <a:off x="404723" y="1438874"/>
          <a:ext cx="9066004" cy="8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231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046501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I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4450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jalr  	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pc + 4</a:t>
                      </a:r>
                    </a:p>
                  </a:txBody>
                  <a:tcPr marL="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aseline="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2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pc 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←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rs1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 + 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(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num</a:t>
                      </a: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)</a:t>
                      </a:r>
                      <a:r>
                        <a:rPr kumimoji="0" lang="es-ES_tradnl" altLang="es-ES" sz="1400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32</a:t>
                      </a:r>
                    </a:p>
                  </a:txBody>
                  <a:tcPr marL="0" marR="0" marT="36000" marB="360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2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</a:t>
                      </a: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_tradnl" altLang="es-ES" sz="1200" b="1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rs1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6699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rd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0x67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7248DE85-FFAD-5FCA-9FF1-2351D8E49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988261"/>
              </p:ext>
            </p:extLst>
          </p:nvPr>
        </p:nvGraphicFramePr>
        <p:xfrm>
          <a:off x="404723" y="2828544"/>
          <a:ext cx="9066004" cy="2359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231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046501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5286272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Pseudo-instrucción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4450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j  	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72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074738" algn="l"/>
                        </a:tabLst>
                        <a:defRPr/>
                      </a:pPr>
                      <a:r>
                        <a:rPr lang="es-ES" altLang="es-ES" sz="1400" i="0" baseline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salto </a:t>
                      </a:r>
                      <a:endParaRPr lang="es-ES" altLang="es-ES" sz="1400" b="0" i="0" baseline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4450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jal  	zero,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72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4450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jr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 	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72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074738" algn="l"/>
                        </a:tabLst>
                        <a:defRPr/>
                      </a:pPr>
                      <a:r>
                        <a:rPr lang="es-ES" altLang="es-ES" sz="1400" b="0" i="0" baseline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salto mediante registro</a:t>
                      </a: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4450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jalr  	zero,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rs1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0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72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717512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4450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jal   	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72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074738" algn="l"/>
                        </a:tabLst>
                        <a:defRPr/>
                      </a:pPr>
                      <a:endParaRPr lang="es-ES" altLang="es-ES" sz="1400" b="0" i="0" baseline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4450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jal  	</a:t>
                      </a:r>
                      <a:r>
                        <a:rPr kumimoji="0" lang="es-ES_tradnl" altLang="es-E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72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7375408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4450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call   	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72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074738" algn="l"/>
                        </a:tabLst>
                        <a:defRPr/>
                      </a:pPr>
                      <a:r>
                        <a:rPr lang="es-ES" altLang="es-ES" sz="1400" b="0" i="0" baseline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llamada cercana</a:t>
                      </a: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4450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jal  	</a:t>
                      </a:r>
                      <a:r>
                        <a:rPr kumimoji="0" lang="es-ES_tradnl" altLang="es-E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72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505988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72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72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971370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4450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call   	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72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074738" algn="l"/>
                        </a:tabLst>
                        <a:defRPr/>
                      </a:pPr>
                      <a:r>
                        <a:rPr lang="es-ES" altLang="es-ES" sz="1400" b="0" i="0" baseline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llamada lejana</a:t>
                      </a: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4450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auipc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 	</a:t>
                      </a:r>
                      <a:r>
                        <a:rPr kumimoji="0" lang="es-ES_tradnl" altLang="es-E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r>
                        <a:rPr kumimoji="0" lang="es-ES_tradnl" altLang="es-E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31:12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4450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jalr  	</a:t>
                      </a:r>
                      <a:r>
                        <a:rPr kumimoji="0" lang="es-ES_tradnl" altLang="es-E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etiqueta</a:t>
                      </a:r>
                      <a:r>
                        <a:rPr kumimoji="0" lang="es-ES_tradnl" altLang="es-E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11:0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72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56702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49263" algn="l"/>
                        </a:tabLst>
                        <a:defRPr/>
                      </a:pP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72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074738" algn="l"/>
                        </a:tabLst>
                        <a:defRPr/>
                      </a:pPr>
                      <a:endParaRPr lang="es-ES" altLang="es-ES" sz="1400" b="0" i="0" baseline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49263" algn="l"/>
                        </a:tabLst>
                        <a:defRPr/>
                      </a:pP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72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294213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4450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ret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72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074738" algn="l"/>
                        </a:tabLst>
                        <a:defRPr/>
                      </a:pPr>
                      <a:r>
                        <a:rPr lang="es-ES" altLang="es-ES" sz="1400" b="0" i="0" baseline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retorno cercano</a:t>
                      </a: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44500" algn="l"/>
                        </a:tabLst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jalr  	zero, </a:t>
                      </a:r>
                      <a:r>
                        <a:rPr kumimoji="0" lang="es-ES_tradnl" altLang="es-E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, 0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7200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583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52165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/>
          <p:cNvSpPr>
            <a:spLocks noGrp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r>
              <a:rPr lang="en-US" dirty="0"/>
              <a:t>32 </a:t>
            </a:r>
            <a:r>
              <a:rPr lang="en-US" dirty="0" err="1"/>
              <a:t>registros</a:t>
            </a:r>
            <a:r>
              <a:rPr lang="en-US" dirty="0"/>
              <a:t> de 32 bits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_tradnl" dirty="0"/>
              <a:t>Registros generales</a:t>
            </a:r>
            <a:endParaRPr lang="es-ES" dirty="0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RISC-V</a:t>
            </a:r>
            <a:endParaRPr lang="en-US" dirty="0"/>
          </a:p>
        </p:txBody>
      </p:sp>
      <p:graphicFrame>
        <p:nvGraphicFramePr>
          <p:cNvPr id="7" name="Group 9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3747768"/>
              </p:ext>
            </p:extLst>
          </p:nvPr>
        </p:nvGraphicFramePr>
        <p:xfrm>
          <a:off x="5131161" y="1403803"/>
          <a:ext cx="6494782" cy="4520492"/>
        </p:xfrm>
        <a:graphic>
          <a:graphicData uri="http://schemas.openxmlformats.org/drawingml/2006/table">
            <a:tbl>
              <a:tblPr/>
              <a:tblGrid>
                <a:gridCol w="1089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3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1938">
                  <a:extLst>
                    <a:ext uri="{9D8B030D-6E8A-4147-A177-3AD203B41FA5}">
                      <a16:colId xmlns:a16="http://schemas.microsoft.com/office/drawing/2014/main" val="3412705543"/>
                    </a:ext>
                  </a:extLst>
                </a:gridCol>
              </a:tblGrid>
              <a:tr h="4605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Número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Alias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Descripción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8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x0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zero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cableado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a 0x00000000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x1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dirección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retorno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subrutina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x2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puntero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pila stack pointer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x3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gp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Puntero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global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x4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Puntero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hebra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task pointer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x5-x7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t0-t2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temporales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x8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s0/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preservado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/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puntero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marco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x9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preservado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676710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x10-x11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a0-a1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argumento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/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retorno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valores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rgbClr val="9999FF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x12-x17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rgbClr val="9999FF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a2-a7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argumento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915511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x18-x27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s2-s11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preservado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x28-x31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t3-t6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temporales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0B15C7E1-B2EA-4150-3ABE-BD48D244F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961735"/>
              </p:ext>
            </p:extLst>
          </p:nvPr>
        </p:nvGraphicFramePr>
        <p:xfrm>
          <a:off x="1367462" y="2815866"/>
          <a:ext cx="1440988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38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0792247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1835182359"/>
                    </a:ext>
                  </a:extLst>
                </a:gridCol>
                <a:gridCol w="359850">
                  <a:extLst>
                    <a:ext uri="{9D8B030D-6E8A-4147-A177-3AD203B41FA5}">
                      <a16:colId xmlns:a16="http://schemas.microsoft.com/office/drawing/2014/main" val="388145661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00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ra</a:t>
                      </a: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01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tp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09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57188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34064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a6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s2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s3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19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7439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S4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s5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22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s7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23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710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s8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24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s9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25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s10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26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s11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27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926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t3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t4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t5	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</a:pPr>
                      <a:r>
                        <a:rPr kumimoji="0" lang="es-E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t6</a:t>
                      </a:r>
                      <a:r>
                        <a:rPr kumimoji="0" lang="es-ES" sz="1000" b="0" i="0" u="none" strike="noStrike" kern="1200" cap="none" normalizeH="0" baseline="-6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	31</a:t>
                      </a:r>
                      <a:endParaRPr kumimoji="0" lang="es-E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090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72142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Instrucciones misceláneas</a:t>
            </a:r>
          </a:p>
        </p:txBody>
      </p:sp>
      <p:sp>
        <p:nvSpPr>
          <p:cNvPr id="55" name="Rectangle 30"/>
          <p:cNvSpPr>
            <a:spLocks noChangeArrowheads="1"/>
          </p:cNvSpPr>
          <p:nvPr/>
        </p:nvSpPr>
        <p:spPr bwMode="auto">
          <a:xfrm>
            <a:off x="404723" y="2675202"/>
            <a:ext cx="4499291" cy="1745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no </a:t>
            </a:r>
            <a:r>
              <a:rPr lang="es-ES_tradnl" altLang="es-ES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operation</a:t>
            </a:r>
            <a:endParaRPr lang="es-ES_tradnl" altLang="es-ES" sz="1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</a:pP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Instrucción que ocupa lugar y se ejecuta, </a:t>
            </a:r>
            <a:b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pero no hace nada relevante.</a:t>
            </a:r>
          </a:p>
          <a:p>
            <a:pPr algn="l">
              <a:lnSpc>
                <a:spcPct val="80000"/>
              </a:lnSpc>
              <a:spcBef>
                <a:spcPts val="0"/>
              </a:spcBef>
            </a:pP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Sirve para generar huecos en el código de un programa, que podrían completarse posteriormente.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6400494" y="2938462"/>
            <a:ext cx="819151" cy="981076"/>
            <a:chOff x="3801405" y="2758190"/>
            <a:chExt cx="819151" cy="981076"/>
          </a:xfrm>
        </p:grpSpPr>
        <p:sp>
          <p:nvSpPr>
            <p:cNvPr id="24" name="Freeform 228"/>
            <p:cNvSpPr>
              <a:spLocks/>
            </p:cNvSpPr>
            <p:nvPr/>
          </p:nvSpPr>
          <p:spPr bwMode="auto">
            <a:xfrm>
              <a:off x="3801405" y="2758190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229"/>
            <p:cNvSpPr>
              <a:spLocks/>
            </p:cNvSpPr>
            <p:nvPr/>
          </p:nvSpPr>
          <p:spPr bwMode="auto">
            <a:xfrm rot="10800000">
              <a:off x="3801406" y="3478916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Text Box 231"/>
            <p:cNvSpPr txBox="1">
              <a:spLocks noChangeArrowheads="1"/>
            </p:cNvSpPr>
            <p:nvPr/>
          </p:nvSpPr>
          <p:spPr bwMode="auto">
            <a:xfrm>
              <a:off x="3801405" y="3018540"/>
              <a:ext cx="819150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nop</a:t>
              </a:r>
            </a:p>
          </p:txBody>
        </p:sp>
        <p:sp>
          <p:nvSpPr>
            <p:cNvPr id="30" name="Text Box 231"/>
            <p:cNvSpPr txBox="1">
              <a:spLocks noChangeArrowheads="1"/>
            </p:cNvSpPr>
            <p:nvPr/>
          </p:nvSpPr>
          <p:spPr bwMode="auto">
            <a:xfrm>
              <a:off x="3801405" y="3248728"/>
              <a:ext cx="819150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nop</a:t>
              </a:r>
            </a:p>
          </p:txBody>
        </p:sp>
      </p:grp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D69EBD70-842E-D341-2009-C5EADAE10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149330"/>
              </p:ext>
            </p:extLst>
          </p:nvPr>
        </p:nvGraphicFramePr>
        <p:xfrm>
          <a:off x="404723" y="1438874"/>
          <a:ext cx="906600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  <a:gridCol w="5286272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Pseudo-instrucción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nop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9999FF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074738" algn="l"/>
                        </a:tabLst>
                        <a:defRPr/>
                      </a:pP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no operar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180000" marR="0" marT="0" marB="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9388" indent="0">
                        <a:tabLst>
                          <a:tab pos="625475" algn="l"/>
                        </a:tabLst>
                      </a:pPr>
                      <a:r>
                        <a:rPr kumimoji="0" lang="es-ES_tradnl" altLang="es-E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addi zero, zero, 0</a:t>
                      </a:r>
                      <a:endParaRPr lang="es-ES" sz="1400" b="0" dirty="0">
                        <a:solidFill>
                          <a:srgbClr val="9999FF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6196700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Marcador de contenido 5">
            <a:extLst>
              <a:ext uri="{FF2B5EF4-FFF2-40B4-BE49-F238E27FC236}">
                <a16:creationId xmlns:a16="http://schemas.microsoft.com/office/drawing/2014/main" id="{052A67A2-73D9-38FA-0600-51BC0DD469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3559"/>
              </p:ext>
            </p:extLst>
          </p:nvPr>
        </p:nvGraphicFramePr>
        <p:xfrm>
          <a:off x="6718812" y="139434"/>
          <a:ext cx="4945231" cy="671856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838762">
                  <a:extLst>
                    <a:ext uri="{9D8B030D-6E8A-4147-A177-3AD203B41FA5}">
                      <a16:colId xmlns:a16="http://schemas.microsoft.com/office/drawing/2014/main" val="445555430"/>
                    </a:ext>
                  </a:extLst>
                </a:gridCol>
                <a:gridCol w="351400">
                  <a:extLst>
                    <a:ext uri="{9D8B030D-6E8A-4147-A177-3AD203B41FA5}">
                      <a16:colId xmlns:a16="http://schemas.microsoft.com/office/drawing/2014/main" val="143114489"/>
                    </a:ext>
                  </a:extLst>
                </a:gridCol>
                <a:gridCol w="1313527">
                  <a:extLst>
                    <a:ext uri="{9D8B030D-6E8A-4147-A177-3AD203B41FA5}">
                      <a16:colId xmlns:a16="http://schemas.microsoft.com/office/drawing/2014/main" val="1339376240"/>
                    </a:ext>
                  </a:extLst>
                </a:gridCol>
                <a:gridCol w="1130120">
                  <a:extLst>
                    <a:ext uri="{9D8B030D-6E8A-4147-A177-3AD203B41FA5}">
                      <a16:colId xmlns:a16="http://schemas.microsoft.com/office/drawing/2014/main" val="1332994096"/>
                    </a:ext>
                  </a:extLst>
                </a:gridCol>
                <a:gridCol w="1311422">
                  <a:extLst>
                    <a:ext uri="{9D8B030D-6E8A-4147-A177-3AD203B41FA5}">
                      <a16:colId xmlns:a16="http://schemas.microsoft.com/office/drawing/2014/main" val="16293479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Servicio </a:t>
                      </a:r>
                      <a:endParaRPr lang="es-ES" sz="900" kern="1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a7</a:t>
                      </a:r>
                      <a:endParaRPr lang="es-ES" sz="900" kern="1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Descripción</a:t>
                      </a:r>
                      <a:endParaRPr lang="es-ES" sz="900" kern="1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Argumentos</a:t>
                      </a:r>
                      <a:endParaRPr lang="es-ES" sz="900" kern="1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Resultado</a:t>
                      </a:r>
                      <a:endParaRPr lang="es-ES" sz="900" kern="1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131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 err="1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PrintInt</a:t>
                      </a:r>
                      <a:r>
                        <a:rPr lang="es-ES" sz="900" kern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endParaRPr lang="es-ES" sz="900" kern="1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1 </a:t>
                      </a:r>
                      <a:endParaRPr lang="es-ES" sz="9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 dirty="0" err="1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Prints</a:t>
                      </a:r>
                      <a:r>
                        <a:rPr lang="es-E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700" kern="0" dirty="0" err="1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an</a:t>
                      </a:r>
                      <a:r>
                        <a:rPr lang="es-E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700" kern="0" dirty="0" err="1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integer</a:t>
                      </a:r>
                      <a:r>
                        <a:rPr lang="es-E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 = integer to print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N/A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45651"/>
                  </a:ext>
                </a:extLst>
              </a:tr>
              <a:tr h="2008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 err="1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PrintFloat</a:t>
                      </a:r>
                      <a:r>
                        <a:rPr lang="es-ES" sz="900" kern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endParaRPr lang="es-ES" sz="900" kern="1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2 </a:t>
                      </a:r>
                      <a:endParaRPr lang="es-ES" sz="9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Prints a floating point number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fa0 = float to print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N/A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503651"/>
                  </a:ext>
                </a:extLst>
              </a:tr>
              <a:tr h="1693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 err="1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PrintString</a:t>
                      </a:r>
                      <a:r>
                        <a:rPr lang="es-ES" sz="900" kern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endParaRPr lang="es-ES" sz="900" kern="1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4 </a:t>
                      </a:r>
                      <a:endParaRPr lang="es-ES" sz="9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Prints a null-terminated string to the console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 = the address of the string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N/A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978239"/>
                  </a:ext>
                </a:extLst>
              </a:tr>
              <a:tr h="1693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 err="1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Exit</a:t>
                      </a:r>
                      <a:r>
                        <a:rPr lang="es-ES" sz="900" kern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endParaRPr lang="es-ES" sz="900" kern="1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10 </a:t>
                      </a:r>
                      <a:endParaRPr lang="es-ES" sz="9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Exits the program with code 0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N/A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N/A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024976"/>
                  </a:ext>
                </a:extLst>
              </a:tr>
              <a:tr h="1693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PrintChar </a:t>
                      </a:r>
                      <a:endParaRPr lang="es-ES" sz="900" kern="10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11 </a:t>
                      </a:r>
                      <a:endParaRPr lang="es-ES" sz="9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 dirty="0" err="1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Prints</a:t>
                      </a:r>
                      <a:r>
                        <a:rPr lang="es-E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700" kern="0" dirty="0" err="1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an</a:t>
                      </a:r>
                      <a:r>
                        <a:rPr lang="es-E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700" kern="0" dirty="0" err="1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ascii</a:t>
                      </a:r>
                      <a:r>
                        <a:rPr lang="es-E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700" kern="0" dirty="0" err="1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character</a:t>
                      </a:r>
                      <a:r>
                        <a:rPr lang="es-E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 = character to print (only lowest byte is considered)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N/A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122472"/>
                  </a:ext>
                </a:extLst>
              </a:tr>
              <a:tr h="1693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ReadChar </a:t>
                      </a:r>
                      <a:endParaRPr lang="es-ES" sz="900" kern="10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12 </a:t>
                      </a:r>
                      <a:endParaRPr lang="es-ES" sz="9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Reads a character from input console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N/A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 = the character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058881"/>
                  </a:ext>
                </a:extLst>
              </a:tr>
              <a:tr h="2512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 err="1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GetCWD</a:t>
                      </a:r>
                      <a:r>
                        <a:rPr lang="es-ES" sz="900" kern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endParaRPr lang="es-ES" sz="900" kern="1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17 </a:t>
                      </a:r>
                      <a:endParaRPr lang="es-ES" sz="9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Writes the path of the current working directory into a buffer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 = the buffer to write into</a:t>
                      </a:r>
                      <a:b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a1 = the length of the buffer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 = -1 if the path is longer than the buffer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38483"/>
                  </a:ext>
                </a:extLst>
              </a:tr>
              <a:tr h="2512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 err="1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Time_ms</a:t>
                      </a:r>
                      <a:r>
                        <a:rPr lang="es-ES" sz="900" kern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endParaRPr lang="es-ES" sz="900" kern="1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30 </a:t>
                      </a:r>
                      <a:endParaRPr lang="es-ES" sz="9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Get the current time (milliseconds since 1 January 1970)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N/A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 = low order 32 bits</a:t>
                      </a:r>
                      <a:b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a1=high order 32 bits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376725"/>
                  </a:ext>
                </a:extLst>
              </a:tr>
              <a:tr h="3842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 err="1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Cycles</a:t>
                      </a:r>
                      <a:r>
                        <a:rPr lang="es-ES" sz="900" kern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endParaRPr lang="es-ES" sz="900" kern="1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31 </a:t>
                      </a:r>
                      <a:endParaRPr lang="es-ES" sz="9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Get number of cycles elapsed since program start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N/A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a0=low 32 bits of cycles elapsed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a1= high 32 bits of cycles elapsed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987537"/>
                  </a:ext>
                </a:extLst>
              </a:tr>
              <a:tr h="2512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 err="1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PrintIntHex</a:t>
                      </a:r>
                      <a:r>
                        <a:rPr lang="es-ES" sz="900" kern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endParaRPr lang="es-ES" sz="900" kern="1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34 </a:t>
                      </a:r>
                      <a:endParaRPr lang="es-ES" sz="9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Prints an integer (in hexdecimal format left-padded with zeroes)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 = integer to print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N/A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610594"/>
                  </a:ext>
                </a:extLst>
              </a:tr>
              <a:tr h="2512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PrintIntBinary </a:t>
                      </a:r>
                      <a:endParaRPr lang="es-ES" sz="900" kern="10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35 </a:t>
                      </a:r>
                      <a:endParaRPr lang="es-ES" sz="9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Prints an integer (in binary format left-padded with zeroes)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 = integer to print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N/A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6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 err="1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PrintIntUnsigned</a:t>
                      </a:r>
                      <a:r>
                        <a:rPr lang="es-ES" sz="900" kern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endParaRPr lang="es-ES" sz="900" kern="1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36 </a:t>
                      </a:r>
                      <a:endParaRPr lang="es-ES" sz="9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 dirty="0" err="1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Prints</a:t>
                      </a:r>
                      <a:r>
                        <a:rPr lang="es-E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700" kern="0" dirty="0" err="1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an</a:t>
                      </a:r>
                      <a:r>
                        <a:rPr lang="es-E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s-ES" sz="700" kern="0" dirty="0" err="1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integer</a:t>
                      </a:r>
                      <a:r>
                        <a:rPr lang="es-E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(</a:t>
                      </a:r>
                      <a:r>
                        <a:rPr lang="es-ES" sz="700" kern="0" dirty="0" err="1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unsigned</a:t>
                      </a:r>
                      <a:r>
                        <a:rPr lang="es-E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)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 = integer to print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N/A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2478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 err="1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Close</a:t>
                      </a:r>
                      <a:r>
                        <a:rPr lang="es-ES" sz="900" kern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endParaRPr lang="es-ES" sz="900" kern="1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57 </a:t>
                      </a:r>
                      <a:endParaRPr lang="es-ES" sz="9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Close a file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 = the file descriptor to close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N/A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763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 err="1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LSeek</a:t>
                      </a:r>
                      <a:r>
                        <a:rPr lang="es-ES" sz="900" kern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endParaRPr lang="es-ES" sz="900" kern="1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62 </a:t>
                      </a:r>
                      <a:endParaRPr lang="es-ES" sz="9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Seek to a position in a file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 = the file descriptor</a:t>
                      </a:r>
                      <a:b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a1 = the offset for the base</a:t>
                      </a:r>
                      <a:b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a2 is the </a:t>
                      </a:r>
                      <a:r>
                        <a:rPr lang="en-US" sz="700" kern="0" dirty="0" err="1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begining</a:t>
                      </a: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of the file (0), the current position (1), or the end of the file (2)}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 = the selected position from the beginning of the file or -1 is an error occurred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382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 err="1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Read</a:t>
                      </a:r>
                      <a:r>
                        <a:rPr lang="es-ES" sz="900" kern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endParaRPr lang="es-ES" sz="900" kern="1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63 </a:t>
                      </a:r>
                      <a:endParaRPr lang="es-ES" sz="9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Read from a file descriptor into a buffer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 = the file descriptor</a:t>
                      </a:r>
                      <a:b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a1 = address of the buffer</a:t>
                      </a:r>
                      <a:b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a2 = maximum length to read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 = the length read or -1 if error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982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 err="1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Write</a:t>
                      </a:r>
                      <a:r>
                        <a:rPr lang="es-ES" sz="900" kern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endParaRPr lang="es-ES" sz="900" kern="1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64 </a:t>
                      </a:r>
                      <a:endParaRPr lang="es-ES" sz="9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Write to a file descriptor from a buffer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 = the file descriptor</a:t>
                      </a:r>
                      <a:b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a1 = the buffer address</a:t>
                      </a:r>
                      <a:b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a2 = the length to write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 = the number of characters written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188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 err="1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FStat</a:t>
                      </a:r>
                      <a:endParaRPr lang="es-ES" sz="900" kern="1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80</a:t>
                      </a:r>
                      <a:endParaRPr lang="es-ES" sz="9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Is used to determine information about a file based on its file descriptor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a0=the file descriptor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a1=pointer to a struct stat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a0=returns -1 if an error occurred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057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Exit2 </a:t>
                      </a:r>
                      <a:endParaRPr lang="es-ES" sz="900" kern="1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93 </a:t>
                      </a:r>
                      <a:endParaRPr lang="es-ES" sz="9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Exits the program with a code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 = the number to exit with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N/A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498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 err="1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brk</a:t>
                      </a:r>
                      <a:endParaRPr lang="es-ES" sz="900" kern="1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214</a:t>
                      </a:r>
                      <a:endParaRPr lang="es-ES" sz="9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Change the locations of the program break, witch the end of the process’s data segment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a0=sets the end of the data segment to the specified address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a0=On success, </a:t>
                      </a:r>
                      <a:r>
                        <a:rPr lang="en-US" sz="700" kern="0" dirty="0" err="1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brk</a:t>
                      </a: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() returns zero.  On error, -1 is returned, and </a:t>
                      </a:r>
                      <a:r>
                        <a:rPr lang="en-US" sz="700" kern="0" dirty="0" err="1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errno</a:t>
                      </a: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is set to ENOMEM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410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Open </a:t>
                      </a:r>
                      <a:endParaRPr lang="es-ES" sz="900" kern="10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9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1024 </a:t>
                      </a:r>
                      <a:endParaRPr lang="es-ES" sz="9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Opens a file from a path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 = Null terminated string for the path</a:t>
                      </a:r>
                      <a:b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sz="70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a1 = flags </a:t>
                      </a:r>
                      <a:endParaRPr lang="es-ES" sz="7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a0 = the file descriptor or -1 if an error occurred </a:t>
                      </a:r>
                      <a:endParaRPr lang="es-ES" sz="7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275045"/>
                  </a:ext>
                </a:extLst>
              </a:tr>
            </a:tbl>
          </a:graphicData>
        </a:graphic>
      </p:graphicFrame>
      <p:sp>
        <p:nvSpPr>
          <p:cNvPr id="29" name="Rectangle 3">
            <a:extLst>
              <a:ext uri="{FF2B5EF4-FFF2-40B4-BE49-F238E27FC236}">
                <a16:creationId xmlns:a16="http://schemas.microsoft.com/office/drawing/2014/main" id="{F2CF33B5-5913-547F-B376-C7E7B7D56B10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Instrucciones misceláneas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CF5F958-0EEF-74DB-A73B-0B6B486344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Instrucciones RISC-V</a:t>
            </a:r>
            <a:endParaRPr lang="en-US" dirty="0"/>
          </a:p>
        </p:txBody>
      </p:sp>
      <p:graphicFrame>
        <p:nvGraphicFramePr>
          <p:cNvPr id="31" name="Tabla 30">
            <a:extLst>
              <a:ext uri="{FF2B5EF4-FFF2-40B4-BE49-F238E27FC236}">
                <a16:creationId xmlns:a16="http://schemas.microsoft.com/office/drawing/2014/main" id="{9CDF3650-AB48-EDC9-8D59-4D72E78F6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355667"/>
              </p:ext>
            </p:extLst>
          </p:nvPr>
        </p:nvGraphicFramePr>
        <p:xfrm>
          <a:off x="404723" y="1438874"/>
          <a:ext cx="3779732" cy="770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2748">
                  <a:extLst>
                    <a:ext uri="{9D8B030D-6E8A-4147-A177-3AD203B41FA5}">
                      <a16:colId xmlns:a16="http://schemas.microsoft.com/office/drawing/2014/main" val="681242124"/>
                    </a:ext>
                  </a:extLst>
                </a:gridCol>
                <a:gridCol w="2236984">
                  <a:extLst>
                    <a:ext uri="{9D8B030D-6E8A-4147-A177-3AD203B41FA5}">
                      <a16:colId xmlns:a16="http://schemas.microsoft.com/office/drawing/2014/main" val="2371587187"/>
                    </a:ext>
                  </a:extLst>
                </a:gridCol>
              </a:tblGrid>
              <a:tr h="18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Nemónico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Operación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marL="88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altLang="es-E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ecall</a:t>
                      </a:r>
                      <a:endParaRPr kumimoji="0" lang="es-ES" altLang="es-ES" sz="14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074738" algn="l"/>
                        </a:tabLst>
                        <a:defRPr/>
                      </a:pPr>
                      <a:r>
                        <a:rPr lang="es-ES_tradnl" altLang="es-ES" sz="1400" i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Symbol" panose="05050102010706020507" pitchFamily="18" charset="2"/>
                        </a:rPr>
                        <a:t>llamada a servicio del SO</a:t>
                      </a:r>
                      <a:endParaRPr lang="es-ES" altLang="es-ES" sz="1400" i="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  <a:sym typeface="Symbol" panose="05050102010706020507" pitchFamily="18" charset="2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ea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buSzTx/>
                        <a:buFontTx/>
                        <a:buNone/>
                      </a:pPr>
                      <a:endParaRPr lang="es-ES_tradnl" altLang="es-ES" sz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8B42E667-73E1-AF4F-E7A9-B83B211840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985"/>
          <a:stretch/>
        </p:blipFill>
        <p:spPr>
          <a:xfrm>
            <a:off x="4228423" y="4828287"/>
            <a:ext cx="2488064" cy="1653683"/>
          </a:xfrm>
          <a:prstGeom prst="rect">
            <a:avLst/>
          </a:prstGeom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1AE1EF8-D707-D94C-DA58-5EACF27D6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07118"/>
              </p:ext>
            </p:extLst>
          </p:nvPr>
        </p:nvGraphicFramePr>
        <p:xfrm>
          <a:off x="404723" y="2348297"/>
          <a:ext cx="5286272" cy="743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96">
                  <a:extLst>
                    <a:ext uri="{9D8B030D-6E8A-4147-A177-3AD203B41FA5}">
                      <a16:colId xmlns:a16="http://schemas.microsoft.com/office/drawing/2014/main" val="98522163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9057447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1672296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10864821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77561896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9288620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95962349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4114492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251280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33145283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6028202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393594214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8854800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295272747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3888915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0241782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41610476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8871944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40403888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87372915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20489991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61909419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017658171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751803186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265774929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2663903192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009336783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420552094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195616895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373044990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55484235"/>
                    </a:ext>
                  </a:extLst>
                </a:gridCol>
                <a:gridCol w="165196">
                  <a:extLst>
                    <a:ext uri="{9D8B030D-6E8A-4147-A177-3AD203B41FA5}">
                      <a16:colId xmlns:a16="http://schemas.microsoft.com/office/drawing/2014/main" val="3411589128"/>
                    </a:ext>
                  </a:extLst>
                </a:gridCol>
              </a:tblGrid>
              <a:tr h="186220"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8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Formato I</a:t>
                      </a:r>
                      <a:endParaRPr lang="es-ES" altLang="es-ES" sz="18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412962"/>
                  </a:ext>
                </a:extLst>
              </a:tr>
              <a:tr h="0">
                <a:tc gridSpan="3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altLang="es-ES" sz="4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96659"/>
                  </a:ext>
                </a:extLst>
              </a:tr>
              <a:tr h="186220"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0" marR="0" marT="0" marB="0" anchor="ctr" anchorCtr="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142073"/>
                  </a:ext>
                </a:extLst>
              </a:tr>
              <a:tr h="186220">
                <a:tc gridSpan="12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</a:t>
                      </a: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u="none" dirty="0">
                          <a:solidFill>
                            <a:srgbClr val="FF990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num</a:t>
                      </a: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auto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u="none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s-ES_tradnl" altLang="es-ES" sz="1200" b="1" i="0" dirty="0">
                          <a:solidFill>
                            <a:srgbClr val="00B050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rs1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0x0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b="1" i="0" dirty="0">
                          <a:solidFill>
                            <a:srgbClr val="FF6699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rd</a:t>
                      </a:r>
                      <a:endParaRPr lang="es-ES" sz="1200" i="0" dirty="0">
                        <a:solidFill>
                          <a:srgbClr val="FF6699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altLang="es-ES" sz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0x73</a:t>
                      </a: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altLang="es-ES" sz="1200" i="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36000" marB="36000" anchor="ctr" anchorCtr="1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259905"/>
                  </a:ext>
                </a:extLst>
              </a:tr>
            </a:tbl>
          </a:graphicData>
        </a:graphic>
      </p:graphicFrame>
      <p:sp>
        <p:nvSpPr>
          <p:cNvPr id="5" name="Rectangle 30">
            <a:extLst>
              <a:ext uri="{FF2B5EF4-FFF2-40B4-BE49-F238E27FC236}">
                <a16:creationId xmlns:a16="http://schemas.microsoft.com/office/drawing/2014/main" id="{50BACA19-D788-2C94-378D-3970A13BB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722" y="3579729"/>
            <a:ext cx="3218043" cy="1280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38163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environment</a:t>
            </a:r>
            <a:r>
              <a:rPr lang="es-ES_tradnl" altLang="es-E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call</a:t>
            </a: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endParaRPr lang="es-ES_tradnl" altLang="es-E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Realiza una solicitud </a:t>
            </a:r>
          </a:p>
          <a:p>
            <a:pPr algn="l">
              <a:lnSpc>
                <a:spcPct val="80000"/>
              </a:lnSpc>
              <a:spcBef>
                <a:spcPts val="0"/>
              </a:spcBef>
              <a:buSzTx/>
              <a:buFontTx/>
              <a:buNone/>
            </a:pP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(indicada en el registro a7)</a:t>
            </a:r>
            <a:b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s-ES_tradnl" altLang="es-E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al entorno de soporte de ejecución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7F56531-D6FA-117A-7B86-08B38DA98297}"/>
              </a:ext>
            </a:extLst>
          </p:cNvPr>
          <p:cNvGrpSpPr/>
          <p:nvPr/>
        </p:nvGrpSpPr>
        <p:grpSpPr>
          <a:xfrm>
            <a:off x="790615" y="4928588"/>
            <a:ext cx="819151" cy="981076"/>
            <a:chOff x="3801405" y="2758190"/>
            <a:chExt cx="819151" cy="981076"/>
          </a:xfrm>
        </p:grpSpPr>
        <p:sp>
          <p:nvSpPr>
            <p:cNvPr id="7" name="Freeform 228">
              <a:extLst>
                <a:ext uri="{FF2B5EF4-FFF2-40B4-BE49-F238E27FC236}">
                  <a16:creationId xmlns:a16="http://schemas.microsoft.com/office/drawing/2014/main" id="{97A9F55E-4D0B-6737-3876-3A7A7D96A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1405" y="2758190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Freeform 229">
              <a:extLst>
                <a:ext uri="{FF2B5EF4-FFF2-40B4-BE49-F238E27FC236}">
                  <a16:creationId xmlns:a16="http://schemas.microsoft.com/office/drawing/2014/main" id="{D99E2593-2E8F-C54B-27E8-CB958611BDA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801406" y="3478916"/>
              <a:ext cx="819150" cy="260350"/>
            </a:xfrm>
            <a:custGeom>
              <a:avLst/>
              <a:gdLst>
                <a:gd name="T0" fmla="*/ 0 w 908"/>
                <a:gd name="T1" fmla="*/ 182 h 636"/>
                <a:gd name="T2" fmla="*/ 454 w 908"/>
                <a:gd name="T3" fmla="*/ 182 h 636"/>
                <a:gd name="T4" fmla="*/ 908 w 908"/>
                <a:gd name="T5" fmla="*/ 182 h 636"/>
                <a:gd name="T6" fmla="*/ 908 w 908"/>
                <a:gd name="T7" fmla="*/ 636 h 636"/>
                <a:gd name="T8" fmla="*/ 0 w 908"/>
                <a:gd name="T9" fmla="*/ 636 h 636"/>
                <a:gd name="T10" fmla="*/ 0 w 908"/>
                <a:gd name="T11" fmla="*/ 18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8" h="636">
                  <a:moveTo>
                    <a:pt x="0" y="182"/>
                  </a:moveTo>
                  <a:cubicBezTo>
                    <a:pt x="224" y="0"/>
                    <a:pt x="454" y="182"/>
                    <a:pt x="454" y="182"/>
                  </a:cubicBezTo>
                  <a:cubicBezTo>
                    <a:pt x="454" y="182"/>
                    <a:pt x="676" y="356"/>
                    <a:pt x="908" y="182"/>
                  </a:cubicBezTo>
                  <a:cubicBezTo>
                    <a:pt x="908" y="409"/>
                    <a:pt x="908" y="636"/>
                    <a:pt x="908" y="636"/>
                  </a:cubicBezTo>
                  <a:lnTo>
                    <a:pt x="0" y="636"/>
                  </a:lnTo>
                  <a:cubicBezTo>
                    <a:pt x="0" y="636"/>
                    <a:pt x="0" y="409"/>
                    <a:pt x="0" y="18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1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 Box 231">
              <a:extLst>
                <a:ext uri="{FF2B5EF4-FFF2-40B4-BE49-F238E27FC236}">
                  <a16:creationId xmlns:a16="http://schemas.microsoft.com/office/drawing/2014/main" id="{23C36FC1-C5C1-C415-EED1-CC282C250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1406" y="3248728"/>
              <a:ext cx="819150" cy="2301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pPr algn="l">
                <a:buFontTx/>
                <a:buNone/>
              </a:pPr>
              <a:r>
                <a:rPr lang="es-ES_tradnl" altLang="es-ES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e</a:t>
              </a:r>
              <a:r>
                <a:rPr lang="es-ES_tradnl" altLang="es-ES" sz="10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call</a:t>
              </a:r>
            </a:p>
          </p:txBody>
        </p:sp>
        <p:sp>
          <p:nvSpPr>
            <p:cNvPr id="10" name="Text Box 231">
              <a:extLst>
                <a:ext uri="{FF2B5EF4-FFF2-40B4-BE49-F238E27FC236}">
                  <a16:creationId xmlns:a16="http://schemas.microsoft.com/office/drawing/2014/main" id="{94EE22DE-D7B7-F373-0820-9D16D34E84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1406" y="3018540"/>
              <a:ext cx="819150" cy="230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 anchorCtr="1"/>
            <a:lstStyle/>
            <a:p>
              <a:pPr algn="l">
                <a:buFontTx/>
                <a:buNone/>
              </a:pPr>
              <a:r>
                <a:rPr lang="en-US" sz="9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li a7, 10</a:t>
              </a:r>
              <a:endParaRPr lang="es-ES_tradnl" altLang="es-ES" sz="9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05062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/>
          <p:cNvSpPr>
            <a:spLocks noGrp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r>
              <a:rPr lang="es-ES" dirty="0"/>
              <a:t>Bus de direcciones de 32 bits</a:t>
            </a:r>
          </a:p>
          <a:p>
            <a:pPr lvl="1"/>
            <a:r>
              <a:rPr lang="es-ES" dirty="0"/>
              <a:t>Direccionamiento byte a byte</a:t>
            </a:r>
          </a:p>
          <a:p>
            <a:pPr lvl="1"/>
            <a:r>
              <a:rPr lang="es-ES" dirty="0"/>
              <a:t>Capacidad de memoria total </a:t>
            </a:r>
            <a:br>
              <a:rPr lang="es-ES" dirty="0"/>
            </a:br>
            <a:r>
              <a:rPr lang="es-ES" dirty="0"/>
              <a:t>de 2</a:t>
            </a:r>
            <a:r>
              <a:rPr lang="es-ES" baseline="30000" dirty="0"/>
              <a:t>32</a:t>
            </a:r>
            <a:r>
              <a:rPr lang="es-ES" dirty="0"/>
              <a:t> bytes = 4GiB</a:t>
            </a:r>
          </a:p>
          <a:p>
            <a:pPr lvl="1"/>
            <a:endParaRPr lang="es-ES" dirty="0"/>
          </a:p>
          <a:p>
            <a:r>
              <a:rPr lang="es-ES" dirty="0"/>
              <a:t>Bus de datos de 32 bits</a:t>
            </a:r>
          </a:p>
          <a:p>
            <a:pPr lvl="1"/>
            <a:r>
              <a:rPr lang="es-ES" dirty="0"/>
              <a:t>Palabras de memoria de 32 bits</a:t>
            </a:r>
          </a:p>
          <a:p>
            <a:pPr lvl="1"/>
            <a:endParaRPr lang="es-ES" dirty="0"/>
          </a:p>
          <a:p>
            <a:r>
              <a:rPr lang="es-ES" dirty="0"/>
              <a:t>Ordenación Little-</a:t>
            </a:r>
            <a:r>
              <a:rPr lang="es-ES" dirty="0" err="1"/>
              <a:t>endian</a:t>
            </a:r>
            <a:endParaRPr lang="es-ES" dirty="0"/>
          </a:p>
          <a:p>
            <a:pPr lvl="1"/>
            <a:endParaRPr lang="es-E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Distribución de memoria</a:t>
            </a:r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RISC-V</a:t>
            </a:r>
            <a:endParaRPr lang="en-US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569309"/>
              </p:ext>
            </p:extLst>
          </p:nvPr>
        </p:nvGraphicFramePr>
        <p:xfrm>
          <a:off x="6242959" y="1147626"/>
          <a:ext cx="5279571" cy="4592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7175">
                  <a:extLst>
                    <a:ext uri="{9D8B030D-6E8A-4147-A177-3AD203B41FA5}">
                      <a16:colId xmlns:a16="http://schemas.microsoft.com/office/drawing/2014/main" val="2116094937"/>
                    </a:ext>
                  </a:extLst>
                </a:gridCol>
                <a:gridCol w="739877">
                  <a:extLst>
                    <a:ext uri="{9D8B030D-6E8A-4147-A177-3AD203B41FA5}">
                      <a16:colId xmlns:a16="http://schemas.microsoft.com/office/drawing/2014/main" val="1997179301"/>
                    </a:ext>
                  </a:extLst>
                </a:gridCol>
                <a:gridCol w="739877">
                  <a:extLst>
                    <a:ext uri="{9D8B030D-6E8A-4147-A177-3AD203B41FA5}">
                      <a16:colId xmlns:a16="http://schemas.microsoft.com/office/drawing/2014/main" val="3631819968"/>
                    </a:ext>
                  </a:extLst>
                </a:gridCol>
                <a:gridCol w="739877">
                  <a:extLst>
                    <a:ext uri="{9D8B030D-6E8A-4147-A177-3AD203B41FA5}">
                      <a16:colId xmlns:a16="http://schemas.microsoft.com/office/drawing/2014/main" val="2028307442"/>
                    </a:ext>
                  </a:extLst>
                </a:gridCol>
                <a:gridCol w="739877">
                  <a:extLst>
                    <a:ext uri="{9D8B030D-6E8A-4147-A177-3AD203B41FA5}">
                      <a16:colId xmlns:a16="http://schemas.microsoft.com/office/drawing/2014/main" val="2760876596"/>
                    </a:ext>
                  </a:extLst>
                </a:gridCol>
                <a:gridCol w="882888">
                  <a:extLst>
                    <a:ext uri="{9D8B030D-6E8A-4147-A177-3AD203B41FA5}">
                      <a16:colId xmlns:a16="http://schemas.microsoft.com/office/drawing/2014/main" val="17032335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8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E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+3</a:t>
                      </a:r>
                      <a:endParaRPr lang="es-ES" sz="2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E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+2</a:t>
                      </a:r>
                      <a:endParaRPr lang="es-ES" sz="2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E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+1</a:t>
                      </a:r>
                      <a:endParaRPr lang="es-ES" sz="2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s-E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+0</a:t>
                      </a:r>
                      <a:endParaRPr lang="es-ES" sz="2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199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0000 0000</a:t>
                      </a:r>
                      <a:endParaRPr lang="es-ES" sz="18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3</a:t>
                      </a:r>
                    </a:p>
                  </a:txBody>
                  <a:tcPr marL="36000" marR="36000" marT="0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36000" marR="36000" marT="0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36000" marR="36000" marT="0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36000" marR="36000" marT="0" marB="0" anchor="b">
                    <a:solidFill>
                      <a:srgbClr val="99CCFF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4GiB</a:t>
                      </a:r>
                    </a:p>
                  </a:txBody>
                  <a:tcPr anchor="ctr"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089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0000 0004</a:t>
                      </a:r>
                      <a:endParaRPr lang="es-ES" sz="18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7</a:t>
                      </a:r>
                    </a:p>
                  </a:txBody>
                  <a:tcPr marL="36000" marR="36000" marT="0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6</a:t>
                      </a:r>
                    </a:p>
                  </a:txBody>
                  <a:tcPr marL="36000" marR="36000" marT="0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5</a:t>
                      </a:r>
                    </a:p>
                  </a:txBody>
                  <a:tcPr marL="36000" marR="36000" marT="0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36000" marR="36000" marT="0" marB="0" anchor="b">
                    <a:solidFill>
                      <a:srgbClr val="99C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s-E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40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0000 0008</a:t>
                      </a:r>
                      <a:endParaRPr lang="es-ES" sz="18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11</a:t>
                      </a:r>
                    </a:p>
                  </a:txBody>
                  <a:tcPr marL="36000" marR="36000" marT="0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10</a:t>
                      </a:r>
                    </a:p>
                  </a:txBody>
                  <a:tcPr marL="36000" marR="36000" marT="0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9</a:t>
                      </a:r>
                    </a:p>
                  </a:txBody>
                  <a:tcPr marL="36000" marR="36000" marT="0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8</a:t>
                      </a:r>
                    </a:p>
                  </a:txBody>
                  <a:tcPr marL="36000" marR="36000" marT="0" marB="0" anchor="b">
                    <a:solidFill>
                      <a:srgbClr val="99C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s-E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40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0000 000C</a:t>
                      </a:r>
                      <a:endParaRPr lang="es-ES" sz="18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15</a:t>
                      </a:r>
                    </a:p>
                  </a:txBody>
                  <a:tcPr marL="36000" marR="36000" marT="0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14</a:t>
                      </a:r>
                    </a:p>
                  </a:txBody>
                  <a:tcPr marL="36000" marR="36000" marT="0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13</a:t>
                      </a:r>
                    </a:p>
                  </a:txBody>
                  <a:tcPr marL="36000" marR="36000" marT="0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12</a:t>
                      </a:r>
                    </a:p>
                  </a:txBody>
                  <a:tcPr marL="36000" marR="36000" marT="0" marB="0" anchor="b">
                    <a:solidFill>
                      <a:srgbClr val="99C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s-E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9205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noProof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0000 0010</a:t>
                      </a:r>
                      <a:endParaRPr lang="es-ES" sz="18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19</a:t>
                      </a:r>
                    </a:p>
                  </a:txBody>
                  <a:tcPr marL="36000" marR="36000" marT="0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18</a:t>
                      </a:r>
                    </a:p>
                  </a:txBody>
                  <a:tcPr marL="36000" marR="36000" marT="0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17</a:t>
                      </a:r>
                    </a:p>
                  </a:txBody>
                  <a:tcPr marL="36000" marR="36000" marT="0" marB="0" anchor="b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1800" dirty="0">
                          <a:latin typeface="Consolas" panose="020B0609020204030204" pitchFamily="49" charset="0"/>
                          <a:cs typeface="Calibri Light" panose="020F0302020204030204" pitchFamily="34" charset="0"/>
                        </a:rPr>
                        <a:t>16</a:t>
                      </a:r>
                    </a:p>
                  </a:txBody>
                  <a:tcPr marL="36000" marR="36000" marT="0" marB="0" anchor="b">
                    <a:solidFill>
                      <a:srgbClr val="99C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s-E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8461754"/>
                  </a:ext>
                </a:extLst>
              </a:tr>
              <a:tr h="1488440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.</a:t>
                      </a:r>
                    </a:p>
                    <a:p>
                      <a:pPr algn="ctr"/>
                      <a:r>
                        <a:rPr lang="es-ES" sz="18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.</a:t>
                      </a:r>
                    </a:p>
                    <a:p>
                      <a:pPr algn="ctr"/>
                      <a:r>
                        <a:rPr lang="es-ES" sz="1800" b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.</a:t>
                      </a:r>
                    </a:p>
                  </a:txBody>
                  <a:tcPr marL="36000" marR="36000" marT="36000" marB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.</a:t>
                      </a: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s-E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085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FFFF </a:t>
                      </a:r>
                      <a:r>
                        <a:rPr lang="es-ES" sz="18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FFFF</a:t>
                      </a:r>
                      <a:endParaRPr lang="es-ES" sz="18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s-ES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516143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Little </a:t>
                      </a:r>
                      <a:r>
                        <a:rPr lang="es-ES" sz="1200" kern="1200" dirty="0" err="1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endian</a:t>
                      </a:r>
                      <a:endParaRPr lang="es-ES" sz="1200" kern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31  24</a:t>
                      </a:r>
                    </a:p>
                  </a:txBody>
                  <a:tcPr marL="0" marR="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23  16</a:t>
                      </a:r>
                    </a:p>
                  </a:txBody>
                  <a:tcPr marL="0" marR="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15   8</a:t>
                      </a:r>
                    </a:p>
                  </a:txBody>
                  <a:tcPr marL="0" marR="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ctr">
                        <a:buAutoNum type="arabicPlain" startAt="7"/>
                      </a:pPr>
                      <a:r>
                        <a:rPr lang="es-ES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alibri Light" panose="020F0302020204030204" pitchFamily="34" charset="0"/>
                        </a:rPr>
                        <a:t>  0</a:t>
                      </a:r>
                    </a:p>
                  </a:txBody>
                  <a:tcPr marL="0" marR="0" marT="36000" marB="3600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200" kern="1200" noProof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462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94222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ITSUE">
  <a:themeElements>
    <a:clrScheme name="Pí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í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í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13" row="4">
    <wetp:webextensionref xmlns:r="http://schemas.openxmlformats.org/officeDocument/2006/relationships" r:id="rId1"/>
  </wetp:taskpane>
  <wetp:taskpane dockstate="right" visibility="0" width="613" row="5">
    <wetp:webextensionref xmlns:r="http://schemas.openxmlformats.org/officeDocument/2006/relationships" r:id="rId2"/>
  </wetp:taskpane>
  <wetp:taskpane dockstate="right" visibility="0" width="613" row="3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B516BCA1-8C98-41BF-8DB0-2E488C27F2DC}">
  <we:reference id="wa200005566" version="3.0.0.1" store="es-ES" storeType="OMEX"/>
  <we:alternateReferences>
    <we:reference id="wa200005566" version="3.0.0.1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1164B584-4E1E-4A1A-BE9A-0934F9ACFB54}">
  <we:reference id="wa200006000" version="1.0.7.0" store="es-ES" storeType="OMEX"/>
  <we:alternateReferences>
    <we:reference id="wa200006000" version="1.0.7.0" store="wa20000600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29F9A360-4D37-417B-A28A-5EFBD3414DF9}">
  <we:reference id="wa104379997" version="3.0.0.0" store="es-ES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3C3A415C45FC742A78B7AB06F7BFAD7" ma:contentTypeVersion="1" ma:contentTypeDescription="Crear nuevo documento." ma:contentTypeScope="" ma:versionID="4952402b6092e84d6a0528476b3ccfac">
  <xsd:schema xmlns:xsd="http://www.w3.org/2001/XMLSchema" xmlns:xs="http://www.w3.org/2001/XMLSchema" xmlns:p="http://schemas.microsoft.com/office/2006/metadata/properties" xmlns:ns3="cd4bc24f-b5ed-42c3-a27b-d2ace4c4d472" targetNamespace="http://schemas.microsoft.com/office/2006/metadata/properties" ma:root="true" ma:fieldsID="f822d53c4a3ab7ac2a8149f903cec210" ns3:_="">
    <xsd:import namespace="cd4bc24f-b5ed-42c3-a27b-d2ace4c4d472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4bc24f-b5ed-42c3-a27b-d2ace4c4d47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20ACA5-2FC0-4D0E-8F27-BFFE8D9D8B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4bc24f-b5ed-42c3-a27b-d2ace4c4d4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F96BC3-EEEC-4797-BAD7-A98C0261EA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005A23-DFE7-46B0-B1A0-B8CC1518DE0E}">
  <ds:schemaRefs>
    <ds:schemaRef ds:uri="http://schemas.openxmlformats.org/package/2006/metadata/core-properties"/>
    <ds:schemaRef ds:uri="http://purl.org/dc/dcmitype/"/>
    <ds:schemaRef ds:uri="cd4bc24f-b5ed-42c3-a27b-d2ace4c4d472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51702</TotalTime>
  <Words>11127</Words>
  <Application>Microsoft Office PowerPoint</Application>
  <PresentationFormat>Panorámica</PresentationFormat>
  <Paragraphs>4545</Paragraphs>
  <Slides>81</Slides>
  <Notes>60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81</vt:i4>
      </vt:variant>
    </vt:vector>
  </HeadingPairs>
  <TitlesOfParts>
    <vt:vector size="90" baseType="lpstr">
      <vt:lpstr>Arial</vt:lpstr>
      <vt:lpstr>Calibri</vt:lpstr>
      <vt:lpstr>Calibri Light</vt:lpstr>
      <vt:lpstr>Cambria Math</vt:lpstr>
      <vt:lpstr>Consolas</vt:lpstr>
      <vt:lpstr>Symbol</vt:lpstr>
      <vt:lpstr>Times New Roman</vt:lpstr>
      <vt:lpstr>Wingdings</vt:lpstr>
      <vt:lpstr>ITSUE</vt:lpstr>
      <vt:lpstr>Tema 2: Instrucciones. Lenguaje del computador</vt:lpstr>
      <vt:lpstr>Arquitectura RISC-V</vt:lpstr>
      <vt:lpstr>Arquitectura RISC-V</vt:lpstr>
      <vt:lpstr>Arquitectura RISC-V</vt:lpstr>
      <vt:lpstr>Arquitectura RISC-V</vt:lpstr>
      <vt:lpstr>Arquitectura RISC-V</vt:lpstr>
      <vt:lpstr>Arquitectura RISC-V</vt:lpstr>
      <vt:lpstr>RISC-V</vt:lpstr>
      <vt:lpstr>RISC-V</vt:lpstr>
      <vt:lpstr>RISC-V</vt:lpstr>
      <vt:lpstr>RISC-V</vt:lpstr>
      <vt:lpstr>Formatos de instrucción</vt:lpstr>
      <vt:lpstr>Formatos de instrucción</vt:lpstr>
      <vt:lpstr>Formatos de instrucción</vt:lpstr>
      <vt:lpstr>Formatos de instrucción</vt:lpstr>
      <vt:lpstr>Formatos de instrucción</vt:lpstr>
      <vt:lpstr>Formatos de instrucción</vt:lpstr>
      <vt:lpstr>Formatos de instrucción</vt:lpstr>
      <vt:lpstr>Formatos de instrucción</vt:lpstr>
      <vt:lpstr>Formatos de instrucción</vt:lpstr>
      <vt:lpstr>Modelos de ejecución</vt:lpstr>
      <vt:lpstr>Modelos de ejecución</vt:lpstr>
      <vt:lpstr>Modos de direccionamiento</vt:lpstr>
      <vt:lpstr>Modos de direccionamiento</vt:lpstr>
      <vt:lpstr>Modos de direccionamiento</vt:lpstr>
      <vt:lpstr>Modos de direccionamiento</vt:lpstr>
      <vt:lpstr>Modos de direccionamiento</vt:lpstr>
      <vt:lpstr>Modos de direccionamiento</vt:lpstr>
      <vt:lpstr>Modos de direccionamiento</vt:lpstr>
      <vt:lpstr>Modos de direccionamiento</vt:lpstr>
      <vt:lpstr>Modos de direccionamiento</vt:lpstr>
      <vt:lpstr>Modos de direccionamiento</vt:lpstr>
      <vt:lpstr>Modos de direccionamiento</vt:lpstr>
      <vt:lpstr>Modos de direccionamiento</vt:lpstr>
      <vt:lpstr>Modos de direccionamiento</vt:lpstr>
      <vt:lpstr>Modos de direccionamiento</vt:lpstr>
      <vt:lpstr>Modos de direccionamiento</vt:lpstr>
      <vt:lpstr>RISC-V Modos de direccionamiento</vt:lpstr>
      <vt:lpstr>RISC-V Modos de direccionamiento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  <vt:lpstr>Instrucciones RISC-V</vt:lpstr>
    </vt:vector>
  </TitlesOfParts>
  <Company>UCLM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Concepto de computador</dc:title>
  <dc:creator>rcasado</dc:creator>
  <cp:keywords>EC</cp:keywords>
  <cp:lastModifiedBy>Rafael Casado González</cp:lastModifiedBy>
  <cp:revision>1270</cp:revision>
  <cp:lastPrinted>1601-01-01T00:00:00Z</cp:lastPrinted>
  <dcterms:created xsi:type="dcterms:W3CDTF">2003-09-02T16:17:26Z</dcterms:created>
  <dcterms:modified xsi:type="dcterms:W3CDTF">2024-03-27T13:40:52Z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  <property fmtid="{D5CDD505-2E9C-101B-9397-08002B2CF9AE}" pid="3" name="ContentTypeId">
    <vt:lpwstr>0x01010093C3A415C45FC742A78B7AB06F7BFAD7</vt:lpwstr>
  </property>
</Properties>
</file>